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slideLayouts/slideLayout4.xml" ContentType="application/vnd.openxmlformats-officedocument.presentationml.slideLayout+xml"/>
  <Override PartName="/ppt/theme/theme4.xml" ContentType="application/vnd.openxmlformats-officedocument.theme+xml"/>
  <Override PartName="/ppt/slideLayouts/slideLayout5.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7" r:id="rId1"/>
    <p:sldMasterId id="2147483660" r:id="rId2"/>
    <p:sldMasterId id="2147483679" r:id="rId3"/>
    <p:sldMasterId id="2147483669" r:id="rId4"/>
    <p:sldMasterId id="2147483673" r:id="rId5"/>
  </p:sldMasterIdLst>
  <p:notesMasterIdLst>
    <p:notesMasterId r:id="rId28"/>
  </p:notesMasterIdLst>
  <p:sldIdLst>
    <p:sldId id="256" r:id="rId6"/>
    <p:sldId id="276" r:id="rId7"/>
    <p:sldId id="257" r:id="rId8"/>
    <p:sldId id="260" r:id="rId9"/>
    <p:sldId id="273" r:id="rId10"/>
    <p:sldId id="270" r:id="rId11"/>
    <p:sldId id="272" r:id="rId12"/>
    <p:sldId id="274" r:id="rId13"/>
    <p:sldId id="271" r:id="rId14"/>
    <p:sldId id="275" r:id="rId15"/>
    <p:sldId id="279" r:id="rId16"/>
    <p:sldId id="261" r:id="rId17"/>
    <p:sldId id="263" r:id="rId18"/>
    <p:sldId id="277" r:id="rId19"/>
    <p:sldId id="282" r:id="rId20"/>
    <p:sldId id="264" r:id="rId21"/>
    <p:sldId id="265" r:id="rId22"/>
    <p:sldId id="280" r:id="rId23"/>
    <p:sldId id="262" r:id="rId24"/>
    <p:sldId id="267" r:id="rId25"/>
    <p:sldId id="269" r:id="rId26"/>
    <p:sldId id="281" r:id="rId2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203D"/>
    <a:srgbClr val="FF001F"/>
    <a:srgbClr val="431801"/>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739" autoAdjust="0"/>
    <p:restoredTop sz="86395" autoAdjust="0"/>
  </p:normalViewPr>
  <p:slideViewPr>
    <p:cSldViewPr snapToGrid="0" snapToObjects="1">
      <p:cViewPr varScale="1">
        <p:scale>
          <a:sx n="110" d="100"/>
          <a:sy n="110" d="100"/>
        </p:scale>
        <p:origin x="2344" y="16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slideMaster" Target="slideMasters/slideMaster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notesMaster" Target="notesMasters/notesMaster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1BD5AA3-FB05-6D46-872E-CE4E9B215BB3}" type="datetimeFigureOut">
              <a:rPr lang="en-US" smtClean="0"/>
              <a:t>5/28/21</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4352344-0BB9-484B-9C7F-4FD0FEFA0308}" type="slidenum">
              <a:rPr lang="en-US" smtClean="0"/>
              <a:t>‹#›</a:t>
            </a:fld>
            <a:endParaRPr lang="en-US"/>
          </a:p>
        </p:txBody>
      </p:sp>
    </p:spTree>
    <p:extLst>
      <p:ext uri="{BB962C8B-B14F-4D97-AF65-F5344CB8AC3E}">
        <p14:creationId xmlns:p14="http://schemas.microsoft.com/office/powerpoint/2010/main" val="6230112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Collage of some medical imaging applications in which deep learning has achieved state-of-the-art results. From top-left to bottom-right: mammographic mass classification (</a:t>
            </a:r>
            <a:r>
              <a:rPr lang="en-US" dirty="0" err="1"/>
              <a:t>Kooi</a:t>
            </a:r>
            <a:r>
              <a:rPr lang="en-US" dirty="0"/>
              <a:t> et al. (2016)), segmentation of lesions in the brain (top ranking in BRATS, ISLES and </a:t>
            </a:r>
            <a:r>
              <a:rPr lang="en-US" dirty="0" err="1"/>
              <a:t>MRBrains</a:t>
            </a:r>
            <a:r>
              <a:rPr lang="en-US" dirty="0"/>
              <a:t> challenges, image from </a:t>
            </a:r>
            <a:r>
              <a:rPr lang="en-US" dirty="0" err="1"/>
              <a:t>Ghafoorian</a:t>
            </a:r>
            <a:r>
              <a:rPr lang="en-US" dirty="0"/>
              <a:t> et al. (2016b), leak detection in airway tree segmentation (Charbonnier et al. (2017)), diabetic retinopathy classification (Kaggle Diabetic Retinopathy challenge 2015, image from van </a:t>
            </a:r>
            <a:r>
              <a:rPr lang="en-US" dirty="0" err="1"/>
              <a:t>Grinsven</a:t>
            </a:r>
            <a:r>
              <a:rPr lang="en-US" dirty="0"/>
              <a:t> et al. (2016)), prostate segmentation (top rank in PROMISE12 challenge), nodule classification (top ranking in LUNA16 challenge), breast cancer metastases detection in lymph nodes (top ranking and human expert performance in CAMELYON16), human expert performance in skin lesion classification (</a:t>
            </a:r>
            <a:r>
              <a:rPr lang="en-US" dirty="0" err="1"/>
              <a:t>Esteva</a:t>
            </a:r>
            <a:r>
              <a:rPr lang="en-US" dirty="0"/>
              <a:t> et al. (2017)), and state-of-the-art bone suppression in x-rays (image from Yang et al. (2016c)).</a:t>
            </a:r>
          </a:p>
        </p:txBody>
      </p:sp>
      <p:sp>
        <p:nvSpPr>
          <p:cNvPr id="4" name="Slide Number Placeholder 3"/>
          <p:cNvSpPr>
            <a:spLocks noGrp="1"/>
          </p:cNvSpPr>
          <p:nvPr>
            <p:ph type="sldNum" sz="quarter" idx="5"/>
          </p:nvPr>
        </p:nvSpPr>
        <p:spPr/>
        <p:txBody>
          <a:bodyPr/>
          <a:lstStyle/>
          <a:p>
            <a:fld id="{14352344-0BB9-484B-9C7F-4FD0FEFA0308}" type="slidenum">
              <a:rPr lang="en-US" smtClean="0"/>
              <a:t>22</a:t>
            </a:fld>
            <a:endParaRPr lang="en-US"/>
          </a:p>
        </p:txBody>
      </p:sp>
    </p:spTree>
    <p:extLst>
      <p:ext uri="{BB962C8B-B14F-4D97-AF65-F5344CB8AC3E}">
        <p14:creationId xmlns:p14="http://schemas.microsoft.com/office/powerpoint/2010/main" val="28761209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431801"/>
        </a:solidFill>
        <a:effectLst/>
      </p:bgPr>
    </p:bg>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lvl1pPr>
              <a:defRPr>
                <a:solidFill>
                  <a:schemeClr val="bg1"/>
                </a:solidFill>
              </a:defRPr>
            </a:lvl1pPr>
          </a:lstStyle>
          <a:p>
            <a:r>
              <a:rPr lang="en-US" dirty="0"/>
              <a:t>Presentation Title to Come Here</a:t>
            </a:r>
          </a:p>
        </p:txBody>
      </p:sp>
    </p:spTree>
    <p:extLst>
      <p:ext uri="{BB962C8B-B14F-4D97-AF65-F5344CB8AC3E}">
        <p14:creationId xmlns:p14="http://schemas.microsoft.com/office/powerpoint/2010/main" val="2221001322"/>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Only">
    <p:bg>
      <p:bgRef idx="1001">
        <a:schemeClr val="bg1"/>
      </p:bgRef>
    </p:bg>
    <p:spTree>
      <p:nvGrpSpPr>
        <p:cNvPr id="1" name=""/>
        <p:cNvGrpSpPr/>
        <p:nvPr/>
      </p:nvGrpSpPr>
      <p:grpSpPr>
        <a:xfrm>
          <a:off x="0" y="0"/>
          <a:ext cx="0" cy="0"/>
          <a:chOff x="0" y="0"/>
          <a:chExt cx="0" cy="0"/>
        </a:xfrm>
      </p:grpSpPr>
      <p:sp>
        <p:nvSpPr>
          <p:cNvPr id="6" name="Title 5"/>
          <p:cNvSpPr>
            <a:spLocks noGrp="1"/>
          </p:cNvSpPr>
          <p:nvPr>
            <p:ph type="title" hasCustomPrompt="1"/>
          </p:nvPr>
        </p:nvSpPr>
        <p:spPr>
          <a:xfrm>
            <a:off x="655434" y="2047409"/>
            <a:ext cx="5939807" cy="1513351"/>
          </a:xfrm>
        </p:spPr>
        <p:txBody>
          <a:bodyPr/>
          <a:lstStyle>
            <a:lvl1pPr>
              <a:defRPr baseline="0">
                <a:solidFill>
                  <a:srgbClr val="431801"/>
                </a:solidFill>
              </a:defRPr>
            </a:lvl1pPr>
          </a:lstStyle>
          <a:p>
            <a:r>
              <a:rPr lang="en-US" dirty="0"/>
              <a:t>Section Title </a:t>
            </a:r>
            <a:br>
              <a:rPr lang="en-US" dirty="0"/>
            </a:br>
            <a:r>
              <a:rPr lang="en-US" dirty="0"/>
              <a:t>to Come Here</a:t>
            </a:r>
          </a:p>
        </p:txBody>
      </p:sp>
      <p:sp>
        <p:nvSpPr>
          <p:cNvPr id="3" name="Footer Placeholder 2"/>
          <p:cNvSpPr>
            <a:spLocks noGrp="1"/>
          </p:cNvSpPr>
          <p:nvPr>
            <p:ph type="ftr" sz="quarter" idx="3"/>
          </p:nvPr>
        </p:nvSpPr>
        <p:spPr>
          <a:xfrm>
            <a:off x="711197" y="301290"/>
            <a:ext cx="5849010" cy="365125"/>
          </a:xfrm>
          <a:prstGeom prst="rect">
            <a:avLst/>
          </a:prstGeom>
        </p:spPr>
        <p:txBody>
          <a:bodyPr vert="horz" lIns="91440" tIns="45720" rIns="91440" bIns="45720" rtlCol="0" anchor="ctr"/>
          <a:lstStyle>
            <a:lvl1pPr algn="l">
              <a:defRPr sz="1200" b="0" i="1" baseline="0">
                <a:solidFill>
                  <a:srgbClr val="431801"/>
                </a:solidFill>
                <a:latin typeface="Chronicle Text G1 Roman"/>
              </a:defRPr>
            </a:lvl1pPr>
          </a:lstStyle>
          <a:p>
            <a:r>
              <a:rPr lang="en-US" dirty="0"/>
              <a:t>Header to Come</a:t>
            </a:r>
          </a:p>
        </p:txBody>
      </p:sp>
    </p:spTree>
    <p:extLst>
      <p:ext uri="{BB962C8B-B14F-4D97-AF65-F5344CB8AC3E}">
        <p14:creationId xmlns:p14="http://schemas.microsoft.com/office/powerpoint/2010/main" val="3430155944"/>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ext Placeholder 5"/>
          <p:cNvSpPr>
            <a:spLocks noGrp="1"/>
          </p:cNvSpPr>
          <p:nvPr>
            <p:ph idx="1"/>
          </p:nvPr>
        </p:nvSpPr>
        <p:spPr>
          <a:xfrm>
            <a:off x="699229" y="2034196"/>
            <a:ext cx="5860978" cy="3790872"/>
          </a:xfrm>
          <a:prstGeom prst="rect">
            <a:avLst/>
          </a:prstGeom>
        </p:spPr>
        <p:txBody>
          <a:bodyPr vert="horz" lIns="91440" tIns="45720" rIns="91440" bIns="45720" rtlCol="0">
            <a:normAutofit/>
          </a:bodyPr>
          <a:lstStyle/>
          <a:p>
            <a:pPr>
              <a:lnSpc>
                <a:spcPts val="2150"/>
              </a:lnSpc>
            </a:pPr>
            <a:r>
              <a:rPr lang="en-US" sz="1500" dirty="0" err="1"/>
              <a:t>Lorem</a:t>
            </a:r>
            <a:r>
              <a:rPr lang="en-US" sz="1500" dirty="0"/>
              <a:t> </a:t>
            </a:r>
            <a:r>
              <a:rPr lang="en-US" sz="1500" dirty="0" err="1"/>
              <a:t>ipsum</a:t>
            </a:r>
            <a:r>
              <a:rPr lang="en-US" sz="1500" dirty="0"/>
              <a:t> dolor sit </a:t>
            </a:r>
            <a:r>
              <a:rPr lang="en-US" sz="1500" dirty="0" err="1"/>
              <a:t>amet</a:t>
            </a:r>
            <a:r>
              <a:rPr lang="en-US" sz="1500" dirty="0"/>
              <a:t>, </a:t>
            </a:r>
            <a:r>
              <a:rPr lang="en-US" sz="1500" dirty="0" err="1"/>
              <a:t>consectetur</a:t>
            </a:r>
            <a:r>
              <a:rPr lang="en-US" sz="1500" dirty="0"/>
              <a:t> </a:t>
            </a:r>
            <a:r>
              <a:rPr lang="en-US" sz="1500" dirty="0" err="1"/>
              <a:t>adipiscing</a:t>
            </a:r>
            <a:r>
              <a:rPr lang="en-US" sz="1500" dirty="0"/>
              <a:t> </a:t>
            </a:r>
            <a:r>
              <a:rPr lang="en-US" sz="1500" dirty="0" err="1"/>
              <a:t>elit</a:t>
            </a:r>
            <a:r>
              <a:rPr lang="en-US" sz="1500" dirty="0"/>
              <a:t>, </a:t>
            </a:r>
            <a:r>
              <a:rPr lang="en-US" sz="1500" dirty="0" err="1"/>
              <a:t>sed</a:t>
            </a:r>
            <a:r>
              <a:rPr lang="en-US" sz="1500" dirty="0"/>
              <a:t> do </a:t>
            </a:r>
            <a:r>
              <a:rPr lang="en-US" sz="1500" dirty="0" err="1"/>
              <a:t>eiusmod</a:t>
            </a:r>
            <a:r>
              <a:rPr lang="en-US" sz="1500" dirty="0"/>
              <a:t> </a:t>
            </a:r>
            <a:r>
              <a:rPr lang="en-US" sz="1500" dirty="0" err="1"/>
              <a:t>tempor</a:t>
            </a:r>
            <a:r>
              <a:rPr lang="en-US" sz="1500" dirty="0"/>
              <a:t> </a:t>
            </a:r>
            <a:r>
              <a:rPr lang="en-US" sz="1500" dirty="0" err="1"/>
              <a:t>incididunt</a:t>
            </a:r>
            <a:r>
              <a:rPr lang="en-US" sz="1500" dirty="0"/>
              <a:t> </a:t>
            </a:r>
            <a:r>
              <a:rPr lang="en-US" sz="1500" dirty="0" err="1"/>
              <a:t>ut</a:t>
            </a:r>
            <a:r>
              <a:rPr lang="en-US" sz="1500" dirty="0"/>
              <a:t> </a:t>
            </a:r>
            <a:r>
              <a:rPr lang="en-US" sz="1500" dirty="0" err="1"/>
              <a:t>labore</a:t>
            </a:r>
            <a:r>
              <a:rPr lang="en-US" sz="1500" dirty="0"/>
              <a:t> et </a:t>
            </a:r>
            <a:r>
              <a:rPr lang="en-US" sz="1500" dirty="0" err="1"/>
              <a:t>dolore</a:t>
            </a:r>
            <a:r>
              <a:rPr lang="en-US" sz="1500" dirty="0"/>
              <a:t> magna </a:t>
            </a:r>
            <a:r>
              <a:rPr lang="en-US" sz="1500" dirty="0" err="1"/>
              <a:t>aliqua</a:t>
            </a:r>
            <a:r>
              <a:rPr lang="en-US" sz="1500" dirty="0"/>
              <a:t>. </a:t>
            </a:r>
          </a:p>
          <a:p>
            <a:pPr>
              <a:lnSpc>
                <a:spcPts val="2150"/>
              </a:lnSpc>
            </a:pPr>
            <a:endParaRPr lang="en-US" sz="1500" dirty="0"/>
          </a:p>
          <a:p>
            <a:pPr>
              <a:lnSpc>
                <a:spcPts val="2150"/>
              </a:lnSpc>
            </a:pPr>
            <a:r>
              <a:rPr lang="en-US" sz="1500" dirty="0" err="1"/>
              <a:t>Ut</a:t>
            </a:r>
            <a:r>
              <a:rPr lang="en-US" sz="1500" dirty="0"/>
              <a:t> </a:t>
            </a:r>
            <a:r>
              <a:rPr lang="en-US" sz="1500" dirty="0" err="1"/>
              <a:t>enim</a:t>
            </a:r>
            <a:r>
              <a:rPr lang="en-US" sz="1500" dirty="0"/>
              <a:t> ad minim </a:t>
            </a:r>
            <a:r>
              <a:rPr lang="en-US" sz="1500" dirty="0" err="1"/>
              <a:t>veniam</a:t>
            </a:r>
            <a:r>
              <a:rPr lang="en-US" sz="1500" dirty="0"/>
              <a:t>, </a:t>
            </a:r>
            <a:r>
              <a:rPr lang="en-US" sz="1500" dirty="0" err="1"/>
              <a:t>quis</a:t>
            </a:r>
            <a:r>
              <a:rPr lang="en-US" sz="1500" dirty="0"/>
              <a:t> </a:t>
            </a:r>
            <a:r>
              <a:rPr lang="en-US" sz="1500" dirty="0" err="1"/>
              <a:t>nostrud</a:t>
            </a:r>
            <a:r>
              <a:rPr lang="en-US" sz="1500" dirty="0"/>
              <a:t> exercitation </a:t>
            </a:r>
            <a:r>
              <a:rPr lang="en-US" sz="1500" dirty="0" err="1"/>
              <a:t>ullamco</a:t>
            </a:r>
            <a:r>
              <a:rPr lang="en-US" sz="1500" dirty="0"/>
              <a:t> </a:t>
            </a:r>
            <a:r>
              <a:rPr lang="en-US" sz="1500" dirty="0" err="1"/>
              <a:t>laboris</a:t>
            </a:r>
            <a:r>
              <a:rPr lang="en-US" sz="1500" dirty="0"/>
              <a:t> nisi </a:t>
            </a:r>
            <a:r>
              <a:rPr lang="en-US" sz="1500" dirty="0" err="1"/>
              <a:t>ut</a:t>
            </a:r>
            <a:r>
              <a:rPr lang="en-US" sz="1500" dirty="0"/>
              <a:t> </a:t>
            </a:r>
            <a:r>
              <a:rPr lang="en-US" sz="1500" dirty="0" err="1"/>
              <a:t>aliquip</a:t>
            </a:r>
            <a:r>
              <a:rPr lang="en-US" sz="1500" dirty="0"/>
              <a:t> ex </a:t>
            </a:r>
            <a:r>
              <a:rPr lang="en-US" sz="1500" dirty="0" err="1"/>
              <a:t>ea</a:t>
            </a:r>
            <a:r>
              <a:rPr lang="en-US" sz="1500" dirty="0"/>
              <a:t> </a:t>
            </a:r>
            <a:r>
              <a:rPr lang="en-US" sz="1500" dirty="0" err="1"/>
              <a:t>commodo</a:t>
            </a:r>
            <a:r>
              <a:rPr lang="en-US" sz="1500" dirty="0"/>
              <a:t> </a:t>
            </a:r>
            <a:r>
              <a:rPr lang="en-US" sz="1500" dirty="0" err="1"/>
              <a:t>consequat</a:t>
            </a:r>
            <a:r>
              <a:rPr lang="en-US" sz="1500" dirty="0"/>
              <a:t>. </a:t>
            </a:r>
            <a:r>
              <a:rPr lang="en-US" sz="1500" dirty="0" err="1"/>
              <a:t>Duis</a:t>
            </a:r>
            <a:r>
              <a:rPr lang="en-US" sz="1500" dirty="0"/>
              <a:t> </a:t>
            </a:r>
            <a:r>
              <a:rPr lang="en-US" sz="1500" dirty="0" err="1"/>
              <a:t>aute</a:t>
            </a:r>
            <a:r>
              <a:rPr lang="en-US" sz="1500" dirty="0"/>
              <a:t> </a:t>
            </a:r>
            <a:r>
              <a:rPr lang="en-US" sz="1500" dirty="0" err="1"/>
              <a:t>irure</a:t>
            </a:r>
            <a:r>
              <a:rPr lang="en-US" sz="1500" dirty="0"/>
              <a:t> dolor in </a:t>
            </a:r>
            <a:r>
              <a:rPr lang="en-US" sz="1500" dirty="0" err="1"/>
              <a:t>reprehenderit</a:t>
            </a:r>
            <a:r>
              <a:rPr lang="en-US" sz="1500" dirty="0"/>
              <a:t> in </a:t>
            </a:r>
            <a:r>
              <a:rPr lang="en-US" sz="1500" dirty="0" err="1"/>
              <a:t>voluptate</a:t>
            </a:r>
            <a:r>
              <a:rPr lang="en-US" sz="1500" dirty="0"/>
              <a:t> </a:t>
            </a:r>
            <a:r>
              <a:rPr lang="en-US" sz="1500" dirty="0" err="1"/>
              <a:t>velit</a:t>
            </a:r>
            <a:r>
              <a:rPr lang="en-US" sz="1500" dirty="0"/>
              <a:t> </a:t>
            </a:r>
            <a:r>
              <a:rPr lang="en-US" sz="1500" dirty="0" err="1"/>
              <a:t>esse</a:t>
            </a:r>
            <a:r>
              <a:rPr lang="en-US" sz="1500" dirty="0"/>
              <a:t> </a:t>
            </a:r>
            <a:r>
              <a:rPr lang="en-US" sz="1500" dirty="0" err="1"/>
              <a:t>cillum</a:t>
            </a:r>
            <a:r>
              <a:rPr lang="en-US" sz="1500" dirty="0"/>
              <a:t> </a:t>
            </a:r>
            <a:r>
              <a:rPr lang="en-US" sz="1500" dirty="0" err="1"/>
              <a:t>dolore</a:t>
            </a:r>
            <a:r>
              <a:rPr lang="en-US" sz="1500" dirty="0"/>
              <a:t> </a:t>
            </a:r>
            <a:r>
              <a:rPr lang="en-US" sz="1500" dirty="0" err="1"/>
              <a:t>eu</a:t>
            </a:r>
            <a:r>
              <a:rPr lang="en-US" sz="1500" dirty="0"/>
              <a:t> </a:t>
            </a:r>
            <a:r>
              <a:rPr lang="en-US" sz="1500" dirty="0" err="1"/>
              <a:t>fugiat</a:t>
            </a:r>
            <a:r>
              <a:rPr lang="en-US" sz="1500" dirty="0"/>
              <a:t> </a:t>
            </a:r>
            <a:r>
              <a:rPr lang="en-US" sz="1500" dirty="0" err="1"/>
              <a:t>nulla</a:t>
            </a:r>
            <a:r>
              <a:rPr lang="en-US" sz="1500" dirty="0"/>
              <a:t> </a:t>
            </a:r>
            <a:r>
              <a:rPr lang="en-US" sz="1500" dirty="0" err="1"/>
              <a:t>pariatur</a:t>
            </a:r>
            <a:r>
              <a:rPr lang="en-US" sz="1500" dirty="0"/>
              <a:t>. </a:t>
            </a:r>
            <a:r>
              <a:rPr lang="en-US" sz="1500" dirty="0" err="1"/>
              <a:t>Lorem</a:t>
            </a:r>
            <a:r>
              <a:rPr lang="en-US" sz="1500" dirty="0"/>
              <a:t> </a:t>
            </a:r>
            <a:r>
              <a:rPr lang="en-US" sz="1500" dirty="0" err="1"/>
              <a:t>ipsum</a:t>
            </a:r>
            <a:r>
              <a:rPr lang="en-US" sz="1500" dirty="0"/>
              <a:t> dolor sit </a:t>
            </a:r>
            <a:r>
              <a:rPr lang="en-US" sz="1500" dirty="0" err="1"/>
              <a:t>amet</a:t>
            </a:r>
            <a:r>
              <a:rPr lang="en-US" sz="1500" dirty="0"/>
              <a:t>, </a:t>
            </a:r>
            <a:r>
              <a:rPr lang="en-US" sz="1500" dirty="0" err="1"/>
              <a:t>consectetur</a:t>
            </a:r>
            <a:r>
              <a:rPr lang="en-US" sz="1500" dirty="0"/>
              <a:t> </a:t>
            </a:r>
            <a:r>
              <a:rPr lang="en-US" sz="1500" dirty="0" err="1"/>
              <a:t>adipiscing</a:t>
            </a:r>
            <a:r>
              <a:rPr lang="en-US" sz="1500" dirty="0"/>
              <a:t> </a:t>
            </a:r>
            <a:r>
              <a:rPr lang="en-US" sz="1500" dirty="0" err="1"/>
              <a:t>elit</a:t>
            </a:r>
            <a:r>
              <a:rPr lang="en-US" sz="1500" dirty="0"/>
              <a:t>, </a:t>
            </a:r>
            <a:r>
              <a:rPr lang="en-US" sz="1500" dirty="0" err="1"/>
              <a:t>sed</a:t>
            </a:r>
            <a:r>
              <a:rPr lang="en-US" sz="1500" dirty="0"/>
              <a:t> do </a:t>
            </a:r>
            <a:r>
              <a:rPr lang="en-US" sz="1500" dirty="0" err="1"/>
              <a:t>eiusmod</a:t>
            </a:r>
            <a:r>
              <a:rPr lang="en-US" sz="1500" dirty="0"/>
              <a:t> </a:t>
            </a:r>
            <a:r>
              <a:rPr lang="en-US" sz="1500" dirty="0" err="1"/>
              <a:t>tempor</a:t>
            </a:r>
            <a:r>
              <a:rPr lang="en-US" sz="1500" dirty="0"/>
              <a:t> </a:t>
            </a:r>
            <a:r>
              <a:rPr lang="en-US" sz="1500" dirty="0" err="1"/>
              <a:t>incididunt</a:t>
            </a:r>
            <a:r>
              <a:rPr lang="en-US" sz="1500" dirty="0"/>
              <a:t> </a:t>
            </a:r>
            <a:r>
              <a:rPr lang="en-US" sz="1500" dirty="0" err="1"/>
              <a:t>ut</a:t>
            </a:r>
            <a:r>
              <a:rPr lang="en-US" sz="1500" dirty="0"/>
              <a:t> </a:t>
            </a:r>
            <a:r>
              <a:rPr lang="en-US" sz="1500" dirty="0" err="1"/>
              <a:t>labore</a:t>
            </a:r>
            <a:r>
              <a:rPr lang="en-US" sz="1500" dirty="0"/>
              <a:t> et re magna </a:t>
            </a:r>
            <a:r>
              <a:rPr lang="en-US" sz="1500" dirty="0" err="1"/>
              <a:t>aliqua</a:t>
            </a:r>
            <a:r>
              <a:rPr lang="en-US" sz="1500" dirty="0"/>
              <a:t>. </a:t>
            </a:r>
          </a:p>
          <a:p>
            <a:pPr>
              <a:lnSpc>
                <a:spcPts val="2150"/>
              </a:lnSpc>
            </a:pPr>
            <a:endParaRPr lang="en-US" sz="1500" dirty="0"/>
          </a:p>
          <a:p>
            <a:pPr>
              <a:lnSpc>
                <a:spcPts val="2150"/>
              </a:lnSpc>
            </a:pPr>
            <a:r>
              <a:rPr lang="en-US" sz="1500" dirty="0" err="1"/>
              <a:t>Ut</a:t>
            </a:r>
            <a:r>
              <a:rPr lang="en-US" sz="1500" dirty="0"/>
              <a:t> </a:t>
            </a:r>
            <a:r>
              <a:rPr lang="en-US" sz="1500" dirty="0" err="1"/>
              <a:t>enim</a:t>
            </a:r>
            <a:r>
              <a:rPr lang="en-US" sz="1500" dirty="0"/>
              <a:t> ad minim </a:t>
            </a:r>
            <a:r>
              <a:rPr lang="en-US" sz="1500" dirty="0" err="1"/>
              <a:t>veniam</a:t>
            </a:r>
            <a:r>
              <a:rPr lang="en-US" sz="1500" dirty="0"/>
              <a:t>, </a:t>
            </a:r>
            <a:r>
              <a:rPr lang="en-US" sz="1500" dirty="0" err="1"/>
              <a:t>quis</a:t>
            </a:r>
            <a:r>
              <a:rPr lang="en-US" sz="1500" dirty="0"/>
              <a:t> </a:t>
            </a:r>
            <a:r>
              <a:rPr lang="en-US" sz="1500" dirty="0" err="1"/>
              <a:t>nostrud</a:t>
            </a:r>
            <a:r>
              <a:rPr lang="en-US" sz="1500" dirty="0"/>
              <a:t> exercitation </a:t>
            </a:r>
            <a:r>
              <a:rPr lang="en-US" sz="1500" dirty="0" err="1"/>
              <a:t>ullamco</a:t>
            </a:r>
            <a:r>
              <a:rPr lang="en-US" sz="1500" dirty="0"/>
              <a:t> </a:t>
            </a:r>
            <a:r>
              <a:rPr lang="en-US" sz="1500" dirty="0" err="1"/>
              <a:t>laboris</a:t>
            </a:r>
            <a:r>
              <a:rPr lang="en-US" sz="1500" dirty="0"/>
              <a:t> nisi </a:t>
            </a:r>
            <a:r>
              <a:rPr lang="en-US" sz="1500" dirty="0" err="1"/>
              <a:t>ut</a:t>
            </a:r>
            <a:r>
              <a:rPr lang="en-US" sz="1500" dirty="0"/>
              <a:t> </a:t>
            </a:r>
            <a:r>
              <a:rPr lang="en-US" sz="1500" dirty="0" err="1"/>
              <a:t>aliquip</a:t>
            </a:r>
            <a:r>
              <a:rPr lang="en-US" sz="1500" dirty="0"/>
              <a:t> ex </a:t>
            </a:r>
            <a:r>
              <a:rPr lang="en-US" sz="1500" dirty="0" err="1"/>
              <a:t>ea</a:t>
            </a:r>
            <a:r>
              <a:rPr lang="en-US" sz="1500" dirty="0"/>
              <a:t> </a:t>
            </a:r>
            <a:r>
              <a:rPr lang="en-US" sz="1500" dirty="0" err="1"/>
              <a:t>commodo</a:t>
            </a:r>
            <a:r>
              <a:rPr lang="en-US" sz="1500" dirty="0"/>
              <a:t> </a:t>
            </a:r>
            <a:r>
              <a:rPr lang="en-US" sz="1500" dirty="0" err="1"/>
              <a:t>consequat</a:t>
            </a:r>
            <a:r>
              <a:rPr lang="en-US" sz="1500" dirty="0"/>
              <a:t>. </a:t>
            </a:r>
            <a:r>
              <a:rPr lang="en-US" sz="1500" dirty="0" err="1"/>
              <a:t>Duis</a:t>
            </a:r>
            <a:r>
              <a:rPr lang="en-US" sz="1500" dirty="0"/>
              <a:t> </a:t>
            </a:r>
            <a:r>
              <a:rPr lang="en-US" sz="1500" dirty="0" err="1"/>
              <a:t>aute</a:t>
            </a:r>
            <a:r>
              <a:rPr lang="en-US" sz="1500" dirty="0"/>
              <a:t> </a:t>
            </a:r>
            <a:r>
              <a:rPr lang="en-US" sz="1500" dirty="0" err="1"/>
              <a:t>irure</a:t>
            </a:r>
            <a:r>
              <a:rPr lang="en-US" sz="1500" dirty="0"/>
              <a:t> dolor in </a:t>
            </a:r>
            <a:r>
              <a:rPr lang="en-US" sz="1500" dirty="0" err="1"/>
              <a:t>reprehenderit</a:t>
            </a:r>
            <a:r>
              <a:rPr lang="en-US" sz="1500" dirty="0"/>
              <a:t> in </a:t>
            </a:r>
            <a:r>
              <a:rPr lang="en-US" sz="1500" dirty="0" err="1"/>
              <a:t>voluptate</a:t>
            </a:r>
            <a:r>
              <a:rPr lang="en-US" sz="1500" dirty="0"/>
              <a:t> </a:t>
            </a:r>
            <a:r>
              <a:rPr lang="en-US" sz="1500" dirty="0" err="1"/>
              <a:t>velit</a:t>
            </a:r>
            <a:r>
              <a:rPr lang="en-US" sz="1500" dirty="0"/>
              <a:t> </a:t>
            </a:r>
            <a:r>
              <a:rPr lang="en-US" sz="1500" dirty="0" err="1"/>
              <a:t>esse</a:t>
            </a:r>
            <a:r>
              <a:rPr lang="en-US" sz="1500" dirty="0"/>
              <a:t> </a:t>
            </a:r>
            <a:r>
              <a:rPr lang="en-US" sz="1500" dirty="0" err="1"/>
              <a:t>cillum</a:t>
            </a:r>
            <a:r>
              <a:rPr lang="en-US" sz="1500" dirty="0"/>
              <a:t> </a:t>
            </a:r>
            <a:r>
              <a:rPr lang="en-US" sz="1500" dirty="0" err="1"/>
              <a:t>dolore</a:t>
            </a:r>
            <a:r>
              <a:rPr lang="en-US" sz="1500" dirty="0"/>
              <a:t> </a:t>
            </a:r>
            <a:r>
              <a:rPr lang="en-US" sz="1500" dirty="0" err="1"/>
              <a:t>eu</a:t>
            </a:r>
            <a:r>
              <a:rPr lang="en-US" sz="1500" dirty="0"/>
              <a:t> </a:t>
            </a:r>
            <a:r>
              <a:rPr lang="en-US" sz="1500" dirty="0" err="1"/>
              <a:t>fugiat</a:t>
            </a:r>
            <a:r>
              <a:rPr lang="en-US" sz="1500" dirty="0"/>
              <a:t> </a:t>
            </a:r>
            <a:r>
              <a:rPr lang="en-US" sz="1500" dirty="0" err="1"/>
              <a:t>nulla</a:t>
            </a:r>
            <a:r>
              <a:rPr lang="en-US" sz="1500" dirty="0"/>
              <a:t> </a:t>
            </a:r>
            <a:r>
              <a:rPr lang="en-US" sz="1500" dirty="0" err="1"/>
              <a:t>pariatur</a:t>
            </a:r>
            <a:r>
              <a:rPr lang="en-US" sz="1500" dirty="0"/>
              <a:t>. </a:t>
            </a:r>
            <a:endParaRPr lang="en-US" dirty="0"/>
          </a:p>
        </p:txBody>
      </p:sp>
      <p:sp>
        <p:nvSpPr>
          <p:cNvPr id="4" name="Title Placeholder 1"/>
          <p:cNvSpPr>
            <a:spLocks noGrp="1"/>
          </p:cNvSpPr>
          <p:nvPr>
            <p:ph type="title"/>
          </p:nvPr>
        </p:nvSpPr>
        <p:spPr>
          <a:xfrm>
            <a:off x="699229" y="1177406"/>
            <a:ext cx="5860977" cy="550534"/>
          </a:xfrm>
          <a:prstGeom prst="rect">
            <a:avLst/>
          </a:prstGeom>
        </p:spPr>
        <p:txBody>
          <a:bodyPr vert="horz" lIns="91440" tIns="45720" rIns="91440" bIns="45720" rtlCol="0" anchor="ctr">
            <a:normAutofit/>
          </a:bodyPr>
          <a:lstStyle/>
          <a:p>
            <a:r>
              <a:rPr lang="en-US" dirty="0"/>
              <a:t>Page Title Here</a:t>
            </a:r>
          </a:p>
        </p:txBody>
      </p:sp>
      <p:sp>
        <p:nvSpPr>
          <p:cNvPr id="5" name="Footer Placeholder 2"/>
          <p:cNvSpPr>
            <a:spLocks noGrp="1"/>
          </p:cNvSpPr>
          <p:nvPr>
            <p:ph type="ftr" sz="quarter" idx="3"/>
          </p:nvPr>
        </p:nvSpPr>
        <p:spPr>
          <a:xfrm>
            <a:off x="711197" y="301290"/>
            <a:ext cx="5849010" cy="365125"/>
          </a:xfrm>
          <a:prstGeom prst="rect">
            <a:avLst/>
          </a:prstGeom>
        </p:spPr>
        <p:txBody>
          <a:bodyPr vert="horz" lIns="91440" tIns="45720" rIns="91440" bIns="45720" rtlCol="0" anchor="ctr"/>
          <a:lstStyle>
            <a:lvl1pPr algn="l">
              <a:defRPr sz="1200" b="0" i="1" baseline="0">
                <a:solidFill>
                  <a:srgbClr val="431801"/>
                </a:solidFill>
                <a:latin typeface="Chronicle Text G1 Roman"/>
              </a:defRPr>
            </a:lvl1pPr>
          </a:lstStyle>
          <a:p>
            <a:r>
              <a:rPr lang="en-US" dirty="0"/>
              <a:t>Header to Come</a:t>
            </a:r>
          </a:p>
        </p:txBody>
      </p:sp>
    </p:spTree>
    <p:extLst>
      <p:ext uri="{BB962C8B-B14F-4D97-AF65-F5344CB8AC3E}">
        <p14:creationId xmlns:p14="http://schemas.microsoft.com/office/powerpoint/2010/main" val="38203038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itle Placeholder 1"/>
          <p:cNvSpPr>
            <a:spLocks noGrp="1"/>
          </p:cNvSpPr>
          <p:nvPr>
            <p:ph type="title"/>
          </p:nvPr>
        </p:nvSpPr>
        <p:spPr>
          <a:xfrm>
            <a:off x="699229" y="1177406"/>
            <a:ext cx="5860977" cy="550534"/>
          </a:xfrm>
          <a:prstGeom prst="rect">
            <a:avLst/>
          </a:prstGeom>
        </p:spPr>
        <p:txBody>
          <a:bodyPr vert="horz" lIns="91440" tIns="45720" rIns="91440" bIns="45720" rtlCol="0" anchor="ctr">
            <a:normAutofit/>
          </a:bodyPr>
          <a:lstStyle/>
          <a:p>
            <a:r>
              <a:rPr lang="en-US" dirty="0"/>
              <a:t>Page Title Here</a:t>
            </a:r>
          </a:p>
        </p:txBody>
      </p:sp>
      <p:sp>
        <p:nvSpPr>
          <p:cNvPr id="8" name="Text Placeholder 5"/>
          <p:cNvSpPr>
            <a:spLocks noGrp="1"/>
          </p:cNvSpPr>
          <p:nvPr>
            <p:ph idx="10"/>
          </p:nvPr>
        </p:nvSpPr>
        <p:spPr>
          <a:xfrm>
            <a:off x="699228" y="2017261"/>
            <a:ext cx="5860978" cy="3943271"/>
          </a:xfrm>
          <a:prstGeom prst="rect">
            <a:avLst/>
          </a:prstGeom>
        </p:spPr>
        <p:txBody>
          <a:bodyPr vert="horz" lIns="91440" tIns="45720" rIns="91440" bIns="45720" rtlCol="0">
            <a:normAutofit/>
          </a:bodyPr>
          <a:lstStyle/>
          <a:p>
            <a:pPr>
              <a:lnSpc>
                <a:spcPts val="2150"/>
              </a:lnSpc>
            </a:pPr>
            <a:r>
              <a:rPr lang="en-US" sz="1500" dirty="0" err="1"/>
              <a:t>Lorem</a:t>
            </a:r>
            <a:r>
              <a:rPr lang="en-US" sz="1500" dirty="0"/>
              <a:t> </a:t>
            </a:r>
            <a:r>
              <a:rPr lang="en-US" sz="1500" dirty="0" err="1"/>
              <a:t>ipsum</a:t>
            </a:r>
            <a:r>
              <a:rPr lang="en-US" sz="1500" dirty="0"/>
              <a:t> dolor sit </a:t>
            </a:r>
            <a:r>
              <a:rPr lang="en-US" sz="1500" dirty="0" err="1"/>
              <a:t>amet</a:t>
            </a:r>
            <a:r>
              <a:rPr lang="en-US" sz="1500" dirty="0"/>
              <a:t>, </a:t>
            </a:r>
            <a:r>
              <a:rPr lang="en-US" sz="1500" dirty="0" err="1"/>
              <a:t>consectetur</a:t>
            </a:r>
            <a:r>
              <a:rPr lang="en-US" sz="1500" dirty="0"/>
              <a:t> </a:t>
            </a:r>
            <a:r>
              <a:rPr lang="en-US" sz="1500" dirty="0" err="1"/>
              <a:t>adipiscing</a:t>
            </a:r>
            <a:r>
              <a:rPr lang="en-US" sz="1500" dirty="0"/>
              <a:t> </a:t>
            </a:r>
            <a:r>
              <a:rPr lang="en-US" sz="1500" dirty="0" err="1"/>
              <a:t>elit</a:t>
            </a:r>
            <a:r>
              <a:rPr lang="en-US" sz="1500" dirty="0"/>
              <a:t>, </a:t>
            </a:r>
            <a:r>
              <a:rPr lang="en-US" sz="1500" dirty="0" err="1"/>
              <a:t>sed</a:t>
            </a:r>
            <a:r>
              <a:rPr lang="en-US" sz="1500" dirty="0"/>
              <a:t> do </a:t>
            </a:r>
            <a:r>
              <a:rPr lang="en-US" sz="1500" dirty="0" err="1"/>
              <a:t>eiusmod</a:t>
            </a:r>
            <a:r>
              <a:rPr lang="en-US" sz="1500" dirty="0"/>
              <a:t> </a:t>
            </a:r>
            <a:r>
              <a:rPr lang="en-US" sz="1500" dirty="0" err="1"/>
              <a:t>tempor</a:t>
            </a:r>
            <a:r>
              <a:rPr lang="en-US" sz="1500" dirty="0"/>
              <a:t> </a:t>
            </a:r>
            <a:r>
              <a:rPr lang="en-US" sz="1500" dirty="0" err="1"/>
              <a:t>incididunt</a:t>
            </a:r>
            <a:r>
              <a:rPr lang="en-US" sz="1500" dirty="0"/>
              <a:t> </a:t>
            </a:r>
            <a:r>
              <a:rPr lang="en-US" sz="1500" dirty="0" err="1"/>
              <a:t>ut</a:t>
            </a:r>
            <a:r>
              <a:rPr lang="en-US" sz="1500" dirty="0"/>
              <a:t> </a:t>
            </a:r>
            <a:r>
              <a:rPr lang="en-US" sz="1500" dirty="0" err="1"/>
              <a:t>labore</a:t>
            </a:r>
            <a:r>
              <a:rPr lang="en-US" sz="1500" dirty="0"/>
              <a:t> et </a:t>
            </a:r>
            <a:r>
              <a:rPr lang="en-US" sz="1500" dirty="0" err="1"/>
              <a:t>dolore</a:t>
            </a:r>
            <a:r>
              <a:rPr lang="en-US" sz="1500" dirty="0"/>
              <a:t> magna </a:t>
            </a:r>
            <a:r>
              <a:rPr lang="en-US" sz="1500" dirty="0" err="1"/>
              <a:t>aliqua</a:t>
            </a:r>
            <a:r>
              <a:rPr lang="en-US" sz="1500" dirty="0"/>
              <a:t>. </a:t>
            </a:r>
          </a:p>
          <a:p>
            <a:pPr>
              <a:lnSpc>
                <a:spcPts val="2150"/>
              </a:lnSpc>
            </a:pPr>
            <a:r>
              <a:rPr lang="en-US" sz="1500" dirty="0" err="1"/>
              <a:t>Ut</a:t>
            </a:r>
            <a:r>
              <a:rPr lang="en-US" sz="1500" dirty="0"/>
              <a:t> </a:t>
            </a:r>
            <a:r>
              <a:rPr lang="en-US" sz="1500" dirty="0" err="1"/>
              <a:t>enim</a:t>
            </a:r>
            <a:r>
              <a:rPr lang="en-US" sz="1500" dirty="0"/>
              <a:t> ad minim </a:t>
            </a:r>
            <a:r>
              <a:rPr lang="en-US" sz="1500" dirty="0" err="1"/>
              <a:t>veniam</a:t>
            </a:r>
            <a:r>
              <a:rPr lang="en-US" sz="1500" dirty="0"/>
              <a:t>, </a:t>
            </a:r>
            <a:r>
              <a:rPr lang="en-US" sz="1500" dirty="0" err="1"/>
              <a:t>quis</a:t>
            </a:r>
            <a:r>
              <a:rPr lang="en-US" sz="1500" dirty="0"/>
              <a:t> </a:t>
            </a:r>
            <a:r>
              <a:rPr lang="en-US" sz="1500" dirty="0" err="1"/>
              <a:t>nostrud</a:t>
            </a:r>
            <a:r>
              <a:rPr lang="en-US" sz="1500" dirty="0"/>
              <a:t> exercitation </a:t>
            </a:r>
            <a:r>
              <a:rPr lang="en-US" sz="1500" dirty="0" err="1"/>
              <a:t>ullamco</a:t>
            </a:r>
            <a:r>
              <a:rPr lang="en-US" sz="1500" dirty="0"/>
              <a:t> </a:t>
            </a:r>
            <a:r>
              <a:rPr lang="en-US" sz="1500" dirty="0" err="1"/>
              <a:t>laboris</a:t>
            </a:r>
            <a:r>
              <a:rPr lang="en-US" sz="1500" dirty="0"/>
              <a:t> nisi </a:t>
            </a:r>
            <a:r>
              <a:rPr lang="en-US" sz="1500" dirty="0" err="1"/>
              <a:t>ut</a:t>
            </a:r>
            <a:r>
              <a:rPr lang="en-US" sz="1500" dirty="0"/>
              <a:t> </a:t>
            </a:r>
            <a:r>
              <a:rPr lang="en-US" sz="1500" dirty="0" err="1"/>
              <a:t>aliquip</a:t>
            </a:r>
            <a:r>
              <a:rPr lang="en-US" sz="1500" dirty="0"/>
              <a:t> ex </a:t>
            </a:r>
            <a:r>
              <a:rPr lang="en-US" sz="1500" dirty="0" err="1"/>
              <a:t>ea</a:t>
            </a:r>
            <a:r>
              <a:rPr lang="en-US" sz="1500" dirty="0"/>
              <a:t> </a:t>
            </a:r>
            <a:r>
              <a:rPr lang="en-US" sz="1500" dirty="0" err="1"/>
              <a:t>commodo</a:t>
            </a:r>
            <a:r>
              <a:rPr lang="en-US" sz="1500" dirty="0"/>
              <a:t> </a:t>
            </a:r>
            <a:r>
              <a:rPr lang="en-US" sz="1500" dirty="0" err="1"/>
              <a:t>consequat</a:t>
            </a:r>
            <a:r>
              <a:rPr lang="en-US" sz="1500" dirty="0"/>
              <a:t>. </a:t>
            </a:r>
          </a:p>
          <a:p>
            <a:pPr>
              <a:lnSpc>
                <a:spcPts val="2150"/>
              </a:lnSpc>
            </a:pPr>
            <a:r>
              <a:rPr lang="en-US" sz="1500" dirty="0" err="1"/>
              <a:t>Duis</a:t>
            </a:r>
            <a:r>
              <a:rPr lang="en-US" sz="1500" dirty="0"/>
              <a:t> </a:t>
            </a:r>
            <a:r>
              <a:rPr lang="en-US" sz="1500" dirty="0" err="1"/>
              <a:t>aute</a:t>
            </a:r>
            <a:r>
              <a:rPr lang="en-US" sz="1500" dirty="0"/>
              <a:t> </a:t>
            </a:r>
            <a:r>
              <a:rPr lang="en-US" sz="1500" dirty="0" err="1"/>
              <a:t>irure</a:t>
            </a:r>
            <a:r>
              <a:rPr lang="en-US" sz="1500" dirty="0"/>
              <a:t> dolor in </a:t>
            </a:r>
            <a:r>
              <a:rPr lang="en-US" sz="1500" dirty="0" err="1"/>
              <a:t>reprehenderit</a:t>
            </a:r>
            <a:r>
              <a:rPr lang="en-US" sz="1500" dirty="0"/>
              <a:t> in </a:t>
            </a:r>
            <a:r>
              <a:rPr lang="en-US" sz="1500" dirty="0" err="1"/>
              <a:t>voluptate</a:t>
            </a:r>
            <a:r>
              <a:rPr lang="en-US" sz="1500" dirty="0"/>
              <a:t> </a:t>
            </a:r>
            <a:r>
              <a:rPr lang="en-US" sz="1500" dirty="0" err="1"/>
              <a:t>velit</a:t>
            </a:r>
            <a:r>
              <a:rPr lang="en-US" sz="1500" dirty="0"/>
              <a:t> </a:t>
            </a:r>
            <a:r>
              <a:rPr lang="en-US" sz="1500" dirty="0" err="1"/>
              <a:t>esse</a:t>
            </a:r>
            <a:r>
              <a:rPr lang="en-US" sz="1500" dirty="0"/>
              <a:t> </a:t>
            </a:r>
            <a:r>
              <a:rPr lang="en-US" sz="1500" dirty="0" err="1"/>
              <a:t>cillum</a:t>
            </a:r>
            <a:r>
              <a:rPr lang="en-US" sz="1500" dirty="0"/>
              <a:t> </a:t>
            </a:r>
            <a:r>
              <a:rPr lang="en-US" sz="1500" dirty="0" err="1"/>
              <a:t>dolore</a:t>
            </a:r>
            <a:r>
              <a:rPr lang="en-US" sz="1500" dirty="0"/>
              <a:t> </a:t>
            </a:r>
            <a:r>
              <a:rPr lang="en-US" sz="1500" dirty="0" err="1"/>
              <a:t>eu</a:t>
            </a:r>
            <a:r>
              <a:rPr lang="en-US" sz="1500" dirty="0"/>
              <a:t> </a:t>
            </a:r>
            <a:r>
              <a:rPr lang="en-US" sz="1500" dirty="0" err="1"/>
              <a:t>fugiat</a:t>
            </a:r>
            <a:r>
              <a:rPr lang="en-US" sz="1500" dirty="0"/>
              <a:t> </a:t>
            </a:r>
            <a:r>
              <a:rPr lang="en-US" sz="1500" dirty="0" err="1"/>
              <a:t>nulla</a:t>
            </a:r>
            <a:r>
              <a:rPr lang="en-US" sz="1500" dirty="0"/>
              <a:t> </a:t>
            </a:r>
            <a:r>
              <a:rPr lang="en-US" sz="1500" dirty="0" err="1"/>
              <a:t>pariatur</a:t>
            </a:r>
            <a:r>
              <a:rPr lang="en-US" sz="1500" dirty="0"/>
              <a:t>. </a:t>
            </a:r>
          </a:p>
          <a:p>
            <a:pPr>
              <a:lnSpc>
                <a:spcPts val="2150"/>
              </a:lnSpc>
            </a:pPr>
            <a:r>
              <a:rPr lang="en-US" sz="1500" dirty="0" err="1"/>
              <a:t>Lorem</a:t>
            </a:r>
            <a:r>
              <a:rPr lang="en-US" sz="1500" dirty="0"/>
              <a:t> </a:t>
            </a:r>
            <a:r>
              <a:rPr lang="en-US" sz="1500" dirty="0" err="1"/>
              <a:t>ipsum</a:t>
            </a:r>
            <a:r>
              <a:rPr lang="en-US" sz="1500" dirty="0"/>
              <a:t> dolor sit </a:t>
            </a:r>
            <a:r>
              <a:rPr lang="en-US" sz="1500" dirty="0" err="1"/>
              <a:t>amet</a:t>
            </a:r>
            <a:r>
              <a:rPr lang="en-US" sz="1500" dirty="0"/>
              <a:t>, </a:t>
            </a:r>
            <a:r>
              <a:rPr lang="en-US" sz="1500" dirty="0" err="1"/>
              <a:t>consectetur</a:t>
            </a:r>
            <a:r>
              <a:rPr lang="en-US" sz="1500" dirty="0"/>
              <a:t> </a:t>
            </a:r>
            <a:r>
              <a:rPr lang="en-US" sz="1500" dirty="0" err="1"/>
              <a:t>adipiscing</a:t>
            </a:r>
            <a:r>
              <a:rPr lang="en-US" sz="1500" dirty="0"/>
              <a:t> </a:t>
            </a:r>
            <a:r>
              <a:rPr lang="en-US" sz="1500" dirty="0" err="1"/>
              <a:t>elit</a:t>
            </a:r>
            <a:r>
              <a:rPr lang="en-US" sz="1500" dirty="0"/>
              <a:t>, </a:t>
            </a:r>
            <a:r>
              <a:rPr lang="en-US" sz="1500" dirty="0" err="1"/>
              <a:t>sed</a:t>
            </a:r>
            <a:r>
              <a:rPr lang="en-US" sz="1500" dirty="0"/>
              <a:t> do </a:t>
            </a:r>
            <a:r>
              <a:rPr lang="en-US" sz="1500" dirty="0" err="1"/>
              <a:t>eiusmod</a:t>
            </a:r>
            <a:r>
              <a:rPr lang="en-US" sz="1500" dirty="0"/>
              <a:t> </a:t>
            </a:r>
            <a:r>
              <a:rPr lang="en-US" sz="1500" dirty="0" err="1"/>
              <a:t>tempor</a:t>
            </a:r>
            <a:r>
              <a:rPr lang="en-US" sz="1500" dirty="0"/>
              <a:t> </a:t>
            </a:r>
            <a:r>
              <a:rPr lang="en-US" sz="1500" dirty="0" err="1"/>
              <a:t>incididunt</a:t>
            </a:r>
            <a:r>
              <a:rPr lang="en-US" sz="1500" dirty="0"/>
              <a:t> </a:t>
            </a:r>
            <a:r>
              <a:rPr lang="en-US" sz="1500" dirty="0" err="1"/>
              <a:t>ut</a:t>
            </a:r>
            <a:r>
              <a:rPr lang="en-US" sz="1500" dirty="0"/>
              <a:t> </a:t>
            </a:r>
            <a:r>
              <a:rPr lang="en-US" sz="1500" dirty="0" err="1"/>
              <a:t>labore</a:t>
            </a:r>
            <a:r>
              <a:rPr lang="en-US" sz="1500" dirty="0"/>
              <a:t> et re magna </a:t>
            </a:r>
            <a:r>
              <a:rPr lang="en-US" sz="1500" dirty="0" err="1"/>
              <a:t>aliqua</a:t>
            </a:r>
            <a:r>
              <a:rPr lang="en-US" sz="1500" dirty="0"/>
              <a:t>. </a:t>
            </a:r>
          </a:p>
          <a:p>
            <a:pPr>
              <a:lnSpc>
                <a:spcPts val="2150"/>
              </a:lnSpc>
            </a:pPr>
            <a:r>
              <a:rPr lang="en-US" sz="1500" dirty="0" err="1"/>
              <a:t>Ut</a:t>
            </a:r>
            <a:r>
              <a:rPr lang="en-US" sz="1500" dirty="0"/>
              <a:t> </a:t>
            </a:r>
            <a:r>
              <a:rPr lang="en-US" sz="1500" dirty="0" err="1"/>
              <a:t>enim</a:t>
            </a:r>
            <a:r>
              <a:rPr lang="en-US" sz="1500" dirty="0"/>
              <a:t> ad minim </a:t>
            </a:r>
            <a:r>
              <a:rPr lang="en-US" sz="1500" dirty="0" err="1"/>
              <a:t>veniam</a:t>
            </a:r>
            <a:r>
              <a:rPr lang="en-US" sz="1500" dirty="0"/>
              <a:t>, </a:t>
            </a:r>
            <a:r>
              <a:rPr lang="en-US" sz="1500" dirty="0" err="1"/>
              <a:t>quis</a:t>
            </a:r>
            <a:r>
              <a:rPr lang="en-US" sz="1500" dirty="0"/>
              <a:t> </a:t>
            </a:r>
            <a:r>
              <a:rPr lang="en-US" sz="1500" dirty="0" err="1"/>
              <a:t>nostrud</a:t>
            </a:r>
            <a:r>
              <a:rPr lang="en-US" sz="1500" dirty="0"/>
              <a:t> exercitation </a:t>
            </a:r>
            <a:r>
              <a:rPr lang="en-US" sz="1500" dirty="0" err="1"/>
              <a:t>ullamco</a:t>
            </a:r>
            <a:r>
              <a:rPr lang="en-US" sz="1500" dirty="0"/>
              <a:t> </a:t>
            </a:r>
            <a:r>
              <a:rPr lang="en-US" sz="1500" dirty="0" err="1"/>
              <a:t>laboris</a:t>
            </a:r>
            <a:r>
              <a:rPr lang="en-US" sz="1500" dirty="0"/>
              <a:t> nisi </a:t>
            </a:r>
            <a:r>
              <a:rPr lang="en-US" sz="1500" dirty="0" err="1"/>
              <a:t>ut</a:t>
            </a:r>
            <a:r>
              <a:rPr lang="en-US" sz="1500" dirty="0"/>
              <a:t> </a:t>
            </a:r>
            <a:r>
              <a:rPr lang="en-US" sz="1500" dirty="0" err="1"/>
              <a:t>aliquip</a:t>
            </a:r>
            <a:r>
              <a:rPr lang="en-US" sz="1500" dirty="0"/>
              <a:t> ex </a:t>
            </a:r>
            <a:r>
              <a:rPr lang="en-US" sz="1500" dirty="0" err="1"/>
              <a:t>ea</a:t>
            </a:r>
            <a:r>
              <a:rPr lang="en-US" sz="1500" dirty="0"/>
              <a:t> </a:t>
            </a:r>
            <a:r>
              <a:rPr lang="en-US" sz="1500" dirty="0" err="1"/>
              <a:t>commodo</a:t>
            </a:r>
            <a:r>
              <a:rPr lang="en-US" sz="1500" dirty="0"/>
              <a:t> </a:t>
            </a:r>
            <a:r>
              <a:rPr lang="en-US" sz="1500" dirty="0" err="1"/>
              <a:t>consequat</a:t>
            </a:r>
            <a:r>
              <a:rPr lang="en-US" sz="1500" dirty="0"/>
              <a:t>. </a:t>
            </a:r>
          </a:p>
          <a:p>
            <a:pPr>
              <a:lnSpc>
                <a:spcPts val="2150"/>
              </a:lnSpc>
            </a:pPr>
            <a:r>
              <a:rPr lang="en-US" sz="1500" dirty="0" err="1"/>
              <a:t>Duis</a:t>
            </a:r>
            <a:r>
              <a:rPr lang="en-US" sz="1500" dirty="0"/>
              <a:t> </a:t>
            </a:r>
            <a:r>
              <a:rPr lang="en-US" sz="1500" dirty="0" err="1"/>
              <a:t>aute</a:t>
            </a:r>
            <a:r>
              <a:rPr lang="en-US" sz="1500" dirty="0"/>
              <a:t> </a:t>
            </a:r>
            <a:r>
              <a:rPr lang="en-US" sz="1500" dirty="0" err="1"/>
              <a:t>irure</a:t>
            </a:r>
            <a:r>
              <a:rPr lang="en-US" sz="1500" dirty="0"/>
              <a:t> dolor in </a:t>
            </a:r>
            <a:r>
              <a:rPr lang="en-US" sz="1500" dirty="0" err="1"/>
              <a:t>reprehenderit</a:t>
            </a:r>
            <a:r>
              <a:rPr lang="en-US" sz="1500" dirty="0"/>
              <a:t> in </a:t>
            </a:r>
            <a:r>
              <a:rPr lang="en-US" sz="1500" dirty="0" err="1"/>
              <a:t>voluptate</a:t>
            </a:r>
            <a:r>
              <a:rPr lang="en-US" sz="1500" dirty="0"/>
              <a:t> </a:t>
            </a:r>
            <a:r>
              <a:rPr lang="en-US" sz="1500" dirty="0" err="1"/>
              <a:t>velit</a:t>
            </a:r>
            <a:r>
              <a:rPr lang="en-US" sz="1500" dirty="0"/>
              <a:t> </a:t>
            </a:r>
            <a:r>
              <a:rPr lang="en-US" sz="1500" dirty="0" err="1"/>
              <a:t>esse</a:t>
            </a:r>
            <a:r>
              <a:rPr lang="en-US" sz="1500" dirty="0"/>
              <a:t> </a:t>
            </a:r>
            <a:r>
              <a:rPr lang="en-US" sz="1500" dirty="0" err="1"/>
              <a:t>cillum</a:t>
            </a:r>
            <a:r>
              <a:rPr lang="en-US" sz="1500" dirty="0"/>
              <a:t> </a:t>
            </a:r>
            <a:r>
              <a:rPr lang="en-US" sz="1500" dirty="0" err="1"/>
              <a:t>dolore</a:t>
            </a:r>
            <a:r>
              <a:rPr lang="en-US" sz="1500" dirty="0"/>
              <a:t> </a:t>
            </a:r>
            <a:r>
              <a:rPr lang="en-US" sz="1500" dirty="0" err="1"/>
              <a:t>eu</a:t>
            </a:r>
            <a:r>
              <a:rPr lang="en-US" sz="1500" dirty="0"/>
              <a:t> </a:t>
            </a:r>
            <a:r>
              <a:rPr lang="en-US" sz="1500" dirty="0" err="1"/>
              <a:t>fugiat</a:t>
            </a:r>
            <a:r>
              <a:rPr lang="en-US" sz="1500" dirty="0"/>
              <a:t> </a:t>
            </a:r>
            <a:r>
              <a:rPr lang="en-US" sz="1500" dirty="0" err="1"/>
              <a:t>nulla</a:t>
            </a:r>
            <a:r>
              <a:rPr lang="en-US" sz="1500" dirty="0"/>
              <a:t> </a:t>
            </a:r>
            <a:r>
              <a:rPr lang="en-US" sz="1500" dirty="0" err="1"/>
              <a:t>pariatur</a:t>
            </a:r>
            <a:r>
              <a:rPr lang="en-US" sz="1500" dirty="0"/>
              <a:t>. </a:t>
            </a:r>
            <a:endParaRPr lang="en-US" dirty="0"/>
          </a:p>
        </p:txBody>
      </p:sp>
      <p:sp>
        <p:nvSpPr>
          <p:cNvPr id="4" name="Footer Placeholder 2"/>
          <p:cNvSpPr>
            <a:spLocks noGrp="1"/>
          </p:cNvSpPr>
          <p:nvPr>
            <p:ph type="ftr" sz="quarter" idx="3"/>
          </p:nvPr>
        </p:nvSpPr>
        <p:spPr>
          <a:xfrm>
            <a:off x="711197" y="301290"/>
            <a:ext cx="5849010" cy="365125"/>
          </a:xfrm>
          <a:prstGeom prst="rect">
            <a:avLst/>
          </a:prstGeom>
        </p:spPr>
        <p:txBody>
          <a:bodyPr vert="horz" lIns="91440" tIns="45720" rIns="91440" bIns="45720" rtlCol="0" anchor="ctr"/>
          <a:lstStyle>
            <a:lvl1pPr algn="l">
              <a:defRPr sz="1200" b="0" i="1" baseline="0">
                <a:solidFill>
                  <a:srgbClr val="431801"/>
                </a:solidFill>
                <a:latin typeface="Chronicle Text G1 Roman"/>
              </a:defRPr>
            </a:lvl1pPr>
          </a:lstStyle>
          <a:p>
            <a:r>
              <a:rPr lang="en-US" dirty="0"/>
              <a:t>Header to Come</a:t>
            </a:r>
          </a:p>
        </p:txBody>
      </p:sp>
    </p:spTree>
    <p:extLst>
      <p:ext uri="{BB962C8B-B14F-4D97-AF65-F5344CB8AC3E}">
        <p14:creationId xmlns:p14="http://schemas.microsoft.com/office/powerpoint/2010/main" val="3864058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itle Placeholder 1"/>
          <p:cNvSpPr>
            <a:spLocks noGrp="1"/>
          </p:cNvSpPr>
          <p:nvPr>
            <p:ph type="title"/>
          </p:nvPr>
        </p:nvSpPr>
        <p:spPr>
          <a:xfrm>
            <a:off x="699230" y="1177406"/>
            <a:ext cx="4244040" cy="550534"/>
          </a:xfrm>
          <a:prstGeom prst="rect">
            <a:avLst/>
          </a:prstGeom>
        </p:spPr>
        <p:txBody>
          <a:bodyPr vert="horz" lIns="91440" tIns="45720" rIns="91440" bIns="45720" rtlCol="0" anchor="ctr">
            <a:normAutofit/>
          </a:bodyPr>
          <a:lstStyle/>
          <a:p>
            <a:r>
              <a:rPr lang="en-US" dirty="0"/>
              <a:t>Page Title Here</a:t>
            </a:r>
          </a:p>
        </p:txBody>
      </p:sp>
      <p:sp>
        <p:nvSpPr>
          <p:cNvPr id="6" name="Text Placeholder 5"/>
          <p:cNvSpPr>
            <a:spLocks noGrp="1"/>
          </p:cNvSpPr>
          <p:nvPr>
            <p:ph idx="1"/>
          </p:nvPr>
        </p:nvSpPr>
        <p:spPr>
          <a:xfrm>
            <a:off x="699229" y="2034197"/>
            <a:ext cx="4244041" cy="2842604"/>
          </a:xfrm>
          <a:prstGeom prst="rect">
            <a:avLst/>
          </a:prstGeom>
        </p:spPr>
        <p:txBody>
          <a:bodyPr vert="horz" lIns="91440" tIns="45720" rIns="91440" bIns="45720" rtlCol="0">
            <a:normAutofit/>
          </a:bodyPr>
          <a:lstStyle/>
          <a:p>
            <a:pPr>
              <a:lnSpc>
                <a:spcPts val="2150"/>
              </a:lnSpc>
            </a:pPr>
            <a:r>
              <a:rPr lang="en-US" sz="1500" dirty="0" err="1"/>
              <a:t>Lorem</a:t>
            </a:r>
            <a:r>
              <a:rPr lang="en-US" sz="1500" dirty="0"/>
              <a:t> </a:t>
            </a:r>
            <a:r>
              <a:rPr lang="en-US" sz="1500" dirty="0" err="1"/>
              <a:t>ipsum</a:t>
            </a:r>
            <a:r>
              <a:rPr lang="en-US" sz="1500" dirty="0"/>
              <a:t> dolor sit </a:t>
            </a:r>
            <a:r>
              <a:rPr lang="en-US" sz="1500" dirty="0" err="1"/>
              <a:t>amet</a:t>
            </a:r>
            <a:r>
              <a:rPr lang="en-US" sz="1500" dirty="0"/>
              <a:t>, </a:t>
            </a:r>
            <a:r>
              <a:rPr lang="en-US" sz="1500" dirty="0" err="1"/>
              <a:t>consectetur</a:t>
            </a:r>
            <a:r>
              <a:rPr lang="en-US" sz="1500" dirty="0"/>
              <a:t> </a:t>
            </a:r>
            <a:r>
              <a:rPr lang="en-US" sz="1500" dirty="0" err="1"/>
              <a:t>adipiscing</a:t>
            </a:r>
            <a:r>
              <a:rPr lang="en-US" sz="1500" dirty="0"/>
              <a:t> </a:t>
            </a:r>
            <a:r>
              <a:rPr lang="en-US" sz="1500" dirty="0" err="1"/>
              <a:t>elit</a:t>
            </a:r>
            <a:r>
              <a:rPr lang="en-US" sz="1500" dirty="0"/>
              <a:t>, </a:t>
            </a:r>
            <a:r>
              <a:rPr lang="en-US" sz="1500" dirty="0" err="1"/>
              <a:t>sed</a:t>
            </a:r>
            <a:r>
              <a:rPr lang="en-US" sz="1500" dirty="0"/>
              <a:t> do </a:t>
            </a:r>
            <a:r>
              <a:rPr lang="en-US" sz="1500" dirty="0" err="1"/>
              <a:t>eiusmod</a:t>
            </a:r>
            <a:r>
              <a:rPr lang="en-US" sz="1500" dirty="0"/>
              <a:t> </a:t>
            </a:r>
            <a:r>
              <a:rPr lang="en-US" sz="1500" dirty="0" err="1"/>
              <a:t>tempor</a:t>
            </a:r>
            <a:r>
              <a:rPr lang="en-US" sz="1500" dirty="0"/>
              <a:t> </a:t>
            </a:r>
            <a:r>
              <a:rPr lang="en-US" sz="1500" dirty="0" err="1"/>
              <a:t>incididunt</a:t>
            </a:r>
            <a:r>
              <a:rPr lang="en-US" sz="1500" dirty="0"/>
              <a:t> </a:t>
            </a:r>
            <a:r>
              <a:rPr lang="en-US" sz="1500" dirty="0" err="1"/>
              <a:t>ut</a:t>
            </a:r>
            <a:r>
              <a:rPr lang="en-US" sz="1500" dirty="0"/>
              <a:t> </a:t>
            </a:r>
            <a:r>
              <a:rPr lang="en-US" sz="1500" dirty="0" err="1"/>
              <a:t>labore</a:t>
            </a:r>
            <a:r>
              <a:rPr lang="en-US" sz="1500" dirty="0"/>
              <a:t> et </a:t>
            </a:r>
            <a:r>
              <a:rPr lang="en-US" sz="1500" dirty="0" err="1"/>
              <a:t>dolore</a:t>
            </a:r>
            <a:r>
              <a:rPr lang="en-US" sz="1500" dirty="0"/>
              <a:t> magna </a:t>
            </a:r>
            <a:r>
              <a:rPr lang="en-US" sz="1500" dirty="0" err="1"/>
              <a:t>aliqua</a:t>
            </a:r>
            <a:r>
              <a:rPr lang="en-US" sz="1500" dirty="0"/>
              <a:t>. </a:t>
            </a:r>
          </a:p>
          <a:p>
            <a:pPr>
              <a:lnSpc>
                <a:spcPts val="2150"/>
              </a:lnSpc>
            </a:pPr>
            <a:endParaRPr lang="en-US" sz="1500" dirty="0"/>
          </a:p>
          <a:p>
            <a:pPr>
              <a:lnSpc>
                <a:spcPts val="2150"/>
              </a:lnSpc>
            </a:pPr>
            <a:r>
              <a:rPr lang="en-US" sz="1500" dirty="0" err="1"/>
              <a:t>Ut</a:t>
            </a:r>
            <a:r>
              <a:rPr lang="en-US" sz="1500" dirty="0"/>
              <a:t> </a:t>
            </a:r>
            <a:r>
              <a:rPr lang="en-US" sz="1500" dirty="0" err="1"/>
              <a:t>enim</a:t>
            </a:r>
            <a:r>
              <a:rPr lang="en-US" sz="1500" dirty="0"/>
              <a:t> ad minim </a:t>
            </a:r>
            <a:r>
              <a:rPr lang="en-US" sz="1500" dirty="0" err="1"/>
              <a:t>veniam</a:t>
            </a:r>
            <a:r>
              <a:rPr lang="en-US" sz="1500" dirty="0"/>
              <a:t>, </a:t>
            </a:r>
            <a:r>
              <a:rPr lang="en-US" sz="1500" dirty="0" err="1"/>
              <a:t>quis</a:t>
            </a:r>
            <a:r>
              <a:rPr lang="en-US" sz="1500" dirty="0"/>
              <a:t> </a:t>
            </a:r>
            <a:r>
              <a:rPr lang="en-US" sz="1500" dirty="0" err="1"/>
              <a:t>nostrud</a:t>
            </a:r>
            <a:r>
              <a:rPr lang="en-US" sz="1500" dirty="0"/>
              <a:t> exercitation </a:t>
            </a:r>
            <a:r>
              <a:rPr lang="en-US" sz="1500" dirty="0" err="1"/>
              <a:t>ullamco</a:t>
            </a:r>
            <a:r>
              <a:rPr lang="en-US" sz="1500" dirty="0"/>
              <a:t> </a:t>
            </a:r>
            <a:r>
              <a:rPr lang="en-US" sz="1500" dirty="0" err="1"/>
              <a:t>laboris</a:t>
            </a:r>
            <a:r>
              <a:rPr lang="en-US" sz="1500" dirty="0"/>
              <a:t> nisi </a:t>
            </a:r>
            <a:r>
              <a:rPr lang="en-US" sz="1500" dirty="0" err="1"/>
              <a:t>ut</a:t>
            </a:r>
            <a:r>
              <a:rPr lang="en-US" sz="1500" dirty="0"/>
              <a:t> </a:t>
            </a:r>
            <a:r>
              <a:rPr lang="en-US" sz="1500" dirty="0" err="1"/>
              <a:t>aliquip</a:t>
            </a:r>
            <a:r>
              <a:rPr lang="en-US" sz="1500" dirty="0"/>
              <a:t> ex </a:t>
            </a:r>
            <a:r>
              <a:rPr lang="en-US" sz="1500" dirty="0" err="1"/>
              <a:t>ea</a:t>
            </a:r>
            <a:r>
              <a:rPr lang="en-US" sz="1500" dirty="0"/>
              <a:t> </a:t>
            </a:r>
            <a:r>
              <a:rPr lang="en-US" sz="1500" dirty="0" err="1"/>
              <a:t>commodo</a:t>
            </a:r>
            <a:r>
              <a:rPr lang="en-US" sz="1500" dirty="0"/>
              <a:t> </a:t>
            </a:r>
            <a:r>
              <a:rPr lang="en-US" sz="1500" dirty="0" err="1"/>
              <a:t>consequat</a:t>
            </a:r>
            <a:r>
              <a:rPr lang="en-US" sz="1500" dirty="0"/>
              <a:t>. </a:t>
            </a:r>
            <a:r>
              <a:rPr lang="en-US" sz="1500" dirty="0" err="1"/>
              <a:t>Duis</a:t>
            </a:r>
            <a:r>
              <a:rPr lang="en-US" sz="1500" dirty="0"/>
              <a:t> </a:t>
            </a:r>
            <a:r>
              <a:rPr lang="en-US" sz="1500" dirty="0" err="1"/>
              <a:t>aute</a:t>
            </a:r>
            <a:r>
              <a:rPr lang="en-US" sz="1500" dirty="0"/>
              <a:t> </a:t>
            </a:r>
            <a:r>
              <a:rPr lang="en-US" sz="1500" dirty="0" err="1"/>
              <a:t>irure</a:t>
            </a:r>
            <a:r>
              <a:rPr lang="en-US" sz="1500" dirty="0"/>
              <a:t> dolor in </a:t>
            </a:r>
            <a:r>
              <a:rPr lang="en-US" sz="1500" dirty="0" err="1"/>
              <a:t>reprehenderit</a:t>
            </a:r>
            <a:r>
              <a:rPr lang="en-US" sz="1500" dirty="0"/>
              <a:t> in </a:t>
            </a:r>
            <a:r>
              <a:rPr lang="en-US" sz="1500" dirty="0" err="1"/>
              <a:t>voluptate</a:t>
            </a:r>
            <a:r>
              <a:rPr lang="en-US" sz="1500" dirty="0"/>
              <a:t> </a:t>
            </a:r>
            <a:r>
              <a:rPr lang="en-US" sz="1500" dirty="0" err="1"/>
              <a:t>velit</a:t>
            </a:r>
            <a:r>
              <a:rPr lang="en-US" sz="1500" dirty="0"/>
              <a:t> </a:t>
            </a:r>
            <a:r>
              <a:rPr lang="en-US" sz="1500" dirty="0" err="1"/>
              <a:t>esse</a:t>
            </a:r>
            <a:r>
              <a:rPr lang="en-US" sz="1500" dirty="0"/>
              <a:t> </a:t>
            </a:r>
            <a:r>
              <a:rPr lang="en-US" sz="1500" dirty="0" err="1"/>
              <a:t>cillum</a:t>
            </a:r>
            <a:r>
              <a:rPr lang="en-US" sz="1500" dirty="0"/>
              <a:t> </a:t>
            </a:r>
            <a:r>
              <a:rPr lang="en-US" sz="1500" dirty="0" err="1"/>
              <a:t>dolore</a:t>
            </a:r>
            <a:r>
              <a:rPr lang="en-US" sz="1500" dirty="0"/>
              <a:t> </a:t>
            </a:r>
            <a:r>
              <a:rPr lang="en-US" sz="1500" dirty="0" err="1"/>
              <a:t>eu</a:t>
            </a:r>
            <a:r>
              <a:rPr lang="en-US" sz="1500" dirty="0"/>
              <a:t> </a:t>
            </a:r>
            <a:r>
              <a:rPr lang="en-US" sz="1500" dirty="0" err="1"/>
              <a:t>fugiat</a:t>
            </a:r>
            <a:r>
              <a:rPr lang="en-US" sz="1500" dirty="0"/>
              <a:t> </a:t>
            </a:r>
            <a:r>
              <a:rPr lang="en-US" sz="1500" dirty="0" err="1"/>
              <a:t>nulla</a:t>
            </a:r>
            <a:r>
              <a:rPr lang="en-US" sz="1500" dirty="0"/>
              <a:t> </a:t>
            </a:r>
            <a:r>
              <a:rPr lang="en-US" sz="1500" dirty="0" err="1"/>
              <a:t>pariatur</a:t>
            </a:r>
            <a:r>
              <a:rPr lang="en-US" sz="1500" dirty="0"/>
              <a:t>. </a:t>
            </a:r>
            <a:r>
              <a:rPr lang="en-US" sz="1500" dirty="0" err="1"/>
              <a:t>Lorem</a:t>
            </a:r>
            <a:r>
              <a:rPr lang="en-US" sz="1500" dirty="0"/>
              <a:t> </a:t>
            </a:r>
            <a:r>
              <a:rPr lang="en-US" sz="1500" dirty="0" err="1"/>
              <a:t>ipsum</a:t>
            </a:r>
            <a:r>
              <a:rPr lang="en-US" sz="1500" dirty="0"/>
              <a:t> dolor sit </a:t>
            </a:r>
            <a:r>
              <a:rPr lang="en-US" sz="1500" dirty="0" err="1"/>
              <a:t>amet</a:t>
            </a:r>
            <a:r>
              <a:rPr lang="en-US" sz="1500" dirty="0"/>
              <a:t>.</a:t>
            </a:r>
            <a:endParaRPr lang="en-US" dirty="0"/>
          </a:p>
        </p:txBody>
      </p:sp>
      <p:sp>
        <p:nvSpPr>
          <p:cNvPr id="4" name="Footer Placeholder 2"/>
          <p:cNvSpPr>
            <a:spLocks noGrp="1"/>
          </p:cNvSpPr>
          <p:nvPr>
            <p:ph type="ftr" sz="quarter" idx="3"/>
          </p:nvPr>
        </p:nvSpPr>
        <p:spPr>
          <a:xfrm>
            <a:off x="711197" y="301290"/>
            <a:ext cx="5849010" cy="365125"/>
          </a:xfrm>
          <a:prstGeom prst="rect">
            <a:avLst/>
          </a:prstGeom>
        </p:spPr>
        <p:txBody>
          <a:bodyPr vert="horz" lIns="91440" tIns="45720" rIns="91440" bIns="45720" rtlCol="0" anchor="ctr"/>
          <a:lstStyle>
            <a:lvl1pPr algn="l">
              <a:defRPr sz="1200" b="0" i="1" baseline="0">
                <a:solidFill>
                  <a:srgbClr val="431801"/>
                </a:solidFill>
                <a:latin typeface="Chronicle Text G1 Roman"/>
              </a:defRPr>
            </a:lvl1pPr>
          </a:lstStyle>
          <a:p>
            <a:r>
              <a:rPr lang="en-US" dirty="0"/>
              <a:t>Header to Come</a:t>
            </a:r>
          </a:p>
        </p:txBody>
      </p:sp>
    </p:spTree>
    <p:extLst>
      <p:ext uri="{BB962C8B-B14F-4D97-AF65-F5344CB8AC3E}">
        <p14:creationId xmlns:p14="http://schemas.microsoft.com/office/powerpoint/2010/main" val="412104101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theme" Target="../theme/theme3.xml"/><Relationship Id="rId1" Type="http://schemas.openxmlformats.org/officeDocument/2006/relationships/slideLayout" Target="../slideLayouts/slideLayout3.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theme" Target="../theme/theme4.xml"/><Relationship Id="rId1" Type="http://schemas.openxmlformats.org/officeDocument/2006/relationships/slideLayout" Target="../slideLayouts/slideLayout4.xml"/></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theme" Target="../theme/theme5.xml"/><Relationship Id="rId1" Type="http://schemas.openxmlformats.org/officeDocument/2006/relationships/slideLayout" Target="../slideLayouts/slideLayout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43180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90470" y="2047409"/>
            <a:ext cx="7893854" cy="1513351"/>
          </a:xfrm>
          <a:prstGeom prst="rect">
            <a:avLst/>
          </a:prstGeom>
        </p:spPr>
        <p:txBody>
          <a:bodyPr vert="horz" lIns="91440" tIns="45720" rIns="91440" bIns="45720" rtlCol="0" anchor="ctr">
            <a:noAutofit/>
          </a:bodyPr>
          <a:lstStyle/>
          <a:p>
            <a:r>
              <a:rPr lang="en-US" dirty="0"/>
              <a:t>Presentation Title </a:t>
            </a:r>
            <a:br>
              <a:rPr lang="en-US" dirty="0"/>
            </a:br>
            <a:r>
              <a:rPr lang="en-US" dirty="0"/>
              <a:t>to Come Here</a:t>
            </a:r>
          </a:p>
        </p:txBody>
      </p:sp>
      <p:pic>
        <p:nvPicPr>
          <p:cNvPr id="9" name="Picture 8" descr="lehigh_official_stacked_logo_KO.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35411" y="5897670"/>
            <a:ext cx="2048913" cy="430779"/>
          </a:xfrm>
          <a:prstGeom prst="rect">
            <a:avLst/>
          </a:prstGeom>
        </p:spPr>
      </p:pic>
    </p:spTree>
    <p:extLst>
      <p:ext uri="{BB962C8B-B14F-4D97-AF65-F5344CB8AC3E}">
        <p14:creationId xmlns:p14="http://schemas.microsoft.com/office/powerpoint/2010/main" val="1248441971"/>
      </p:ext>
    </p:extLst>
  </p:cSld>
  <p:clrMap bg1="lt1" tx1="dk1" bg2="lt2" tx2="dk2" accent1="accent1" accent2="accent2" accent3="accent3" accent4="accent4" accent5="accent5" accent6="accent6" hlink="hlink" folHlink="folHlink"/>
  <p:sldLayoutIdLst>
    <p:sldLayoutId id="2147483668" r:id="rId1"/>
  </p:sldLayoutIdLst>
  <p:txStyles>
    <p:titleStyle>
      <a:lvl1pPr algn="l" defTabSz="457200" rtl="0" eaLnBrk="1" latinLnBrk="0" hangingPunct="1">
        <a:lnSpc>
          <a:spcPts val="6400"/>
        </a:lnSpc>
        <a:spcBef>
          <a:spcPct val="0"/>
        </a:spcBef>
        <a:buNone/>
        <a:defRPr sz="6400" b="1" i="0" kern="1200" baseline="0">
          <a:solidFill>
            <a:schemeClr val="bg1"/>
          </a:solidFill>
          <a:latin typeface="Arial"/>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55434" y="2047409"/>
            <a:ext cx="5904773" cy="1513351"/>
          </a:xfrm>
          <a:prstGeom prst="rect">
            <a:avLst/>
          </a:prstGeom>
        </p:spPr>
        <p:txBody>
          <a:bodyPr vert="horz" lIns="91440" tIns="45720" rIns="91440" bIns="45720" rtlCol="0" anchor="ctr">
            <a:noAutofit/>
          </a:bodyPr>
          <a:lstStyle/>
          <a:p>
            <a:r>
              <a:rPr lang="en-US" dirty="0"/>
              <a:t>Section Title </a:t>
            </a:r>
            <a:br>
              <a:rPr lang="en-US" dirty="0"/>
            </a:br>
            <a:r>
              <a:rPr lang="en-US" dirty="0"/>
              <a:t>to Come Here</a:t>
            </a:r>
          </a:p>
        </p:txBody>
      </p:sp>
      <p:cxnSp>
        <p:nvCxnSpPr>
          <p:cNvPr id="15" name="Straight Connector 14"/>
          <p:cNvCxnSpPr/>
          <p:nvPr/>
        </p:nvCxnSpPr>
        <p:spPr>
          <a:xfrm>
            <a:off x="315310" y="668669"/>
            <a:ext cx="8636000" cy="0"/>
          </a:xfrm>
          <a:prstGeom prst="line">
            <a:avLst/>
          </a:prstGeom>
          <a:ln w="6350" cap="rnd">
            <a:solidFill>
              <a:srgbClr val="431801"/>
            </a:solidFill>
          </a:ln>
          <a:effectLst/>
        </p:spPr>
        <p:style>
          <a:lnRef idx="2">
            <a:schemeClr val="dk1"/>
          </a:lnRef>
          <a:fillRef idx="0">
            <a:schemeClr val="dk1"/>
          </a:fillRef>
          <a:effectRef idx="1">
            <a:schemeClr val="dk1"/>
          </a:effectRef>
          <a:fontRef idx="minor">
            <a:schemeClr val="tx1"/>
          </a:fontRef>
        </p:style>
      </p:cxnSp>
      <p:pic>
        <p:nvPicPr>
          <p:cNvPr id="22" name="Picture 21" descr="lehigh_official_stacked_logo_4C.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84806" y="313559"/>
            <a:ext cx="1176023" cy="254219"/>
          </a:xfrm>
          <a:prstGeom prst="rect">
            <a:avLst/>
          </a:prstGeom>
        </p:spPr>
      </p:pic>
      <p:sp>
        <p:nvSpPr>
          <p:cNvPr id="7" name="Footer Placeholder 2"/>
          <p:cNvSpPr>
            <a:spLocks noGrp="1"/>
          </p:cNvSpPr>
          <p:nvPr>
            <p:ph type="ftr" sz="quarter" idx="3"/>
          </p:nvPr>
        </p:nvSpPr>
        <p:spPr>
          <a:xfrm>
            <a:off x="711197" y="301290"/>
            <a:ext cx="5849010" cy="365125"/>
          </a:xfrm>
          <a:prstGeom prst="rect">
            <a:avLst/>
          </a:prstGeom>
        </p:spPr>
        <p:txBody>
          <a:bodyPr vert="horz" lIns="91440" tIns="45720" rIns="91440" bIns="45720" rtlCol="0" anchor="ctr"/>
          <a:lstStyle>
            <a:lvl1pPr algn="l">
              <a:defRPr sz="1200" b="0" i="1" baseline="0">
                <a:solidFill>
                  <a:srgbClr val="431801"/>
                </a:solidFill>
                <a:latin typeface="Chronicle Text G1 Roman"/>
              </a:defRPr>
            </a:lvl1pPr>
          </a:lstStyle>
          <a:p>
            <a:r>
              <a:rPr lang="en-US" dirty="0"/>
              <a:t>Header to Come</a:t>
            </a:r>
          </a:p>
        </p:txBody>
      </p:sp>
    </p:spTree>
    <p:extLst>
      <p:ext uri="{BB962C8B-B14F-4D97-AF65-F5344CB8AC3E}">
        <p14:creationId xmlns:p14="http://schemas.microsoft.com/office/powerpoint/2010/main" val="81892010"/>
      </p:ext>
    </p:extLst>
  </p:cSld>
  <p:clrMap bg1="lt1" tx1="dk1" bg2="lt2" tx2="dk2" accent1="accent1" accent2="accent2" accent3="accent3" accent4="accent4" accent5="accent5" accent6="accent6" hlink="hlink" folHlink="folHlink"/>
  <p:sldLayoutIdLst>
    <p:sldLayoutId id="2147483666" r:id="rId1"/>
  </p:sldLayoutIdLst>
  <p:txStyles>
    <p:titleStyle>
      <a:lvl1pPr algn="l" defTabSz="457200" rtl="0" eaLnBrk="1" latinLnBrk="0" hangingPunct="1">
        <a:lnSpc>
          <a:spcPts val="6400"/>
        </a:lnSpc>
        <a:spcBef>
          <a:spcPct val="0"/>
        </a:spcBef>
        <a:buNone/>
        <a:defRPr sz="6400" b="1" i="0" kern="1200" baseline="0">
          <a:solidFill>
            <a:srgbClr val="431801"/>
          </a:solidFill>
          <a:latin typeface="Arial"/>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99229" y="1177406"/>
            <a:ext cx="5860977" cy="550534"/>
          </a:xfrm>
          <a:prstGeom prst="rect">
            <a:avLst/>
          </a:prstGeom>
        </p:spPr>
        <p:txBody>
          <a:bodyPr vert="horz" lIns="91440" tIns="45720" rIns="91440" bIns="45720" rtlCol="0" anchor="ctr">
            <a:normAutofit/>
          </a:bodyPr>
          <a:lstStyle/>
          <a:p>
            <a:r>
              <a:rPr lang="en-US" dirty="0"/>
              <a:t>Page Title Here</a:t>
            </a:r>
          </a:p>
        </p:txBody>
      </p:sp>
      <p:cxnSp>
        <p:nvCxnSpPr>
          <p:cNvPr id="8" name="Straight Connector 7"/>
          <p:cNvCxnSpPr/>
          <p:nvPr/>
        </p:nvCxnSpPr>
        <p:spPr>
          <a:xfrm>
            <a:off x="315310" y="668669"/>
            <a:ext cx="8636000" cy="0"/>
          </a:xfrm>
          <a:prstGeom prst="line">
            <a:avLst/>
          </a:prstGeom>
          <a:ln w="6350" cap="rnd">
            <a:solidFill>
              <a:srgbClr val="431801"/>
            </a:solidFill>
          </a:ln>
          <a:effectLst/>
        </p:spPr>
        <p:style>
          <a:lnRef idx="2">
            <a:schemeClr val="dk1"/>
          </a:lnRef>
          <a:fillRef idx="0">
            <a:schemeClr val="dk1"/>
          </a:fillRef>
          <a:effectRef idx="1">
            <a:schemeClr val="dk1"/>
          </a:effectRef>
          <a:fontRef idx="minor">
            <a:schemeClr val="tx1"/>
          </a:fontRef>
        </p:style>
      </p:cxnSp>
      <p:pic>
        <p:nvPicPr>
          <p:cNvPr id="9" name="Picture 8" descr="lehigh_official_stacked_logo_4C.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84806" y="313559"/>
            <a:ext cx="1176023" cy="254219"/>
          </a:xfrm>
          <a:prstGeom prst="rect">
            <a:avLst/>
          </a:prstGeom>
        </p:spPr>
      </p:pic>
      <p:sp>
        <p:nvSpPr>
          <p:cNvPr id="15" name="Text Placeholder 5"/>
          <p:cNvSpPr>
            <a:spLocks noGrp="1"/>
          </p:cNvSpPr>
          <p:nvPr>
            <p:ph type="body" idx="1"/>
          </p:nvPr>
        </p:nvSpPr>
        <p:spPr>
          <a:xfrm>
            <a:off x="699229" y="2034196"/>
            <a:ext cx="5860978" cy="3790872"/>
          </a:xfrm>
          <a:prstGeom prst="rect">
            <a:avLst/>
          </a:prstGeom>
        </p:spPr>
        <p:txBody>
          <a:bodyPr vert="horz" lIns="91440" tIns="45720" rIns="91440" bIns="45720" rtlCol="0">
            <a:normAutofit/>
          </a:bodyPr>
          <a:lstStyle/>
          <a:p>
            <a:pPr>
              <a:lnSpc>
                <a:spcPts val="2150"/>
              </a:lnSpc>
            </a:pPr>
            <a:r>
              <a:rPr lang="en-US" sz="1500" dirty="0" err="1"/>
              <a:t>Lorem</a:t>
            </a:r>
            <a:r>
              <a:rPr lang="en-US" sz="1500" dirty="0"/>
              <a:t> </a:t>
            </a:r>
            <a:r>
              <a:rPr lang="en-US" sz="1500" dirty="0" err="1"/>
              <a:t>ipsum</a:t>
            </a:r>
            <a:r>
              <a:rPr lang="en-US" sz="1500" dirty="0"/>
              <a:t> dolor sit </a:t>
            </a:r>
            <a:r>
              <a:rPr lang="en-US" sz="1500" dirty="0" err="1"/>
              <a:t>amet</a:t>
            </a:r>
            <a:r>
              <a:rPr lang="en-US" sz="1500" dirty="0"/>
              <a:t>, </a:t>
            </a:r>
            <a:r>
              <a:rPr lang="en-US" sz="1500" dirty="0" err="1"/>
              <a:t>consectetur</a:t>
            </a:r>
            <a:r>
              <a:rPr lang="en-US" sz="1500" dirty="0"/>
              <a:t> </a:t>
            </a:r>
            <a:r>
              <a:rPr lang="en-US" sz="1500" dirty="0" err="1"/>
              <a:t>adipiscing</a:t>
            </a:r>
            <a:r>
              <a:rPr lang="en-US" sz="1500" dirty="0"/>
              <a:t> </a:t>
            </a:r>
            <a:r>
              <a:rPr lang="en-US" sz="1500" dirty="0" err="1"/>
              <a:t>elit</a:t>
            </a:r>
            <a:r>
              <a:rPr lang="en-US" sz="1500" dirty="0"/>
              <a:t>, </a:t>
            </a:r>
            <a:r>
              <a:rPr lang="en-US" sz="1500" dirty="0" err="1"/>
              <a:t>sed</a:t>
            </a:r>
            <a:r>
              <a:rPr lang="en-US" sz="1500" dirty="0"/>
              <a:t> do </a:t>
            </a:r>
            <a:r>
              <a:rPr lang="en-US" sz="1500" dirty="0" err="1"/>
              <a:t>eiusmod</a:t>
            </a:r>
            <a:r>
              <a:rPr lang="en-US" sz="1500" dirty="0"/>
              <a:t> </a:t>
            </a:r>
            <a:r>
              <a:rPr lang="en-US" sz="1500" dirty="0" err="1"/>
              <a:t>tempor</a:t>
            </a:r>
            <a:r>
              <a:rPr lang="en-US" sz="1500" dirty="0"/>
              <a:t> </a:t>
            </a:r>
            <a:r>
              <a:rPr lang="en-US" sz="1500" dirty="0" err="1"/>
              <a:t>incididunt</a:t>
            </a:r>
            <a:r>
              <a:rPr lang="en-US" sz="1500" dirty="0"/>
              <a:t> </a:t>
            </a:r>
            <a:r>
              <a:rPr lang="en-US" sz="1500" dirty="0" err="1"/>
              <a:t>ut</a:t>
            </a:r>
            <a:r>
              <a:rPr lang="en-US" sz="1500" dirty="0"/>
              <a:t> </a:t>
            </a:r>
            <a:r>
              <a:rPr lang="en-US" sz="1500" dirty="0" err="1"/>
              <a:t>labore</a:t>
            </a:r>
            <a:r>
              <a:rPr lang="en-US" sz="1500" dirty="0"/>
              <a:t> et </a:t>
            </a:r>
            <a:r>
              <a:rPr lang="en-US" sz="1500" dirty="0" err="1"/>
              <a:t>dolore</a:t>
            </a:r>
            <a:r>
              <a:rPr lang="en-US" sz="1500" dirty="0"/>
              <a:t> magna </a:t>
            </a:r>
            <a:r>
              <a:rPr lang="en-US" sz="1500" dirty="0" err="1"/>
              <a:t>aliqua</a:t>
            </a:r>
            <a:r>
              <a:rPr lang="en-US" sz="1500" dirty="0"/>
              <a:t>. </a:t>
            </a:r>
          </a:p>
          <a:p>
            <a:pPr>
              <a:lnSpc>
                <a:spcPts val="2150"/>
              </a:lnSpc>
            </a:pPr>
            <a:endParaRPr lang="en-US" sz="1500" dirty="0"/>
          </a:p>
          <a:p>
            <a:pPr>
              <a:lnSpc>
                <a:spcPts val="2150"/>
              </a:lnSpc>
            </a:pPr>
            <a:r>
              <a:rPr lang="en-US" sz="1500" dirty="0" err="1"/>
              <a:t>Ut</a:t>
            </a:r>
            <a:r>
              <a:rPr lang="en-US" sz="1500" dirty="0"/>
              <a:t> </a:t>
            </a:r>
            <a:r>
              <a:rPr lang="en-US" sz="1500" dirty="0" err="1"/>
              <a:t>enim</a:t>
            </a:r>
            <a:r>
              <a:rPr lang="en-US" sz="1500" dirty="0"/>
              <a:t> ad minim </a:t>
            </a:r>
            <a:r>
              <a:rPr lang="en-US" sz="1500" dirty="0" err="1"/>
              <a:t>veniam</a:t>
            </a:r>
            <a:r>
              <a:rPr lang="en-US" sz="1500" dirty="0"/>
              <a:t>, </a:t>
            </a:r>
            <a:r>
              <a:rPr lang="en-US" sz="1500" dirty="0" err="1"/>
              <a:t>quis</a:t>
            </a:r>
            <a:r>
              <a:rPr lang="en-US" sz="1500" dirty="0"/>
              <a:t> </a:t>
            </a:r>
            <a:r>
              <a:rPr lang="en-US" sz="1500" dirty="0" err="1"/>
              <a:t>nostrud</a:t>
            </a:r>
            <a:r>
              <a:rPr lang="en-US" sz="1500" dirty="0"/>
              <a:t> exercitation </a:t>
            </a:r>
            <a:r>
              <a:rPr lang="en-US" sz="1500" dirty="0" err="1"/>
              <a:t>ullamco</a:t>
            </a:r>
            <a:r>
              <a:rPr lang="en-US" sz="1500" dirty="0"/>
              <a:t> </a:t>
            </a:r>
            <a:r>
              <a:rPr lang="en-US" sz="1500" dirty="0" err="1"/>
              <a:t>laboris</a:t>
            </a:r>
            <a:r>
              <a:rPr lang="en-US" sz="1500" dirty="0"/>
              <a:t> nisi </a:t>
            </a:r>
            <a:r>
              <a:rPr lang="en-US" sz="1500" dirty="0" err="1"/>
              <a:t>ut</a:t>
            </a:r>
            <a:r>
              <a:rPr lang="en-US" sz="1500" dirty="0"/>
              <a:t> </a:t>
            </a:r>
            <a:r>
              <a:rPr lang="en-US" sz="1500" dirty="0" err="1"/>
              <a:t>aliquip</a:t>
            </a:r>
            <a:r>
              <a:rPr lang="en-US" sz="1500" dirty="0"/>
              <a:t> ex </a:t>
            </a:r>
            <a:r>
              <a:rPr lang="en-US" sz="1500" dirty="0" err="1"/>
              <a:t>ea</a:t>
            </a:r>
            <a:r>
              <a:rPr lang="en-US" sz="1500" dirty="0"/>
              <a:t> </a:t>
            </a:r>
            <a:r>
              <a:rPr lang="en-US" sz="1500" dirty="0" err="1"/>
              <a:t>commodo</a:t>
            </a:r>
            <a:r>
              <a:rPr lang="en-US" sz="1500" dirty="0"/>
              <a:t> </a:t>
            </a:r>
            <a:r>
              <a:rPr lang="en-US" sz="1500" dirty="0" err="1"/>
              <a:t>consequat</a:t>
            </a:r>
            <a:r>
              <a:rPr lang="en-US" sz="1500" dirty="0"/>
              <a:t>. </a:t>
            </a:r>
            <a:r>
              <a:rPr lang="en-US" sz="1500" dirty="0" err="1"/>
              <a:t>Duis</a:t>
            </a:r>
            <a:r>
              <a:rPr lang="en-US" sz="1500" dirty="0"/>
              <a:t> </a:t>
            </a:r>
            <a:r>
              <a:rPr lang="en-US" sz="1500" dirty="0" err="1"/>
              <a:t>aute</a:t>
            </a:r>
            <a:r>
              <a:rPr lang="en-US" sz="1500" dirty="0"/>
              <a:t> </a:t>
            </a:r>
            <a:r>
              <a:rPr lang="en-US" sz="1500" dirty="0" err="1"/>
              <a:t>irure</a:t>
            </a:r>
            <a:r>
              <a:rPr lang="en-US" sz="1500" dirty="0"/>
              <a:t> dolor in </a:t>
            </a:r>
            <a:r>
              <a:rPr lang="en-US" sz="1500" dirty="0" err="1"/>
              <a:t>reprehenderit</a:t>
            </a:r>
            <a:r>
              <a:rPr lang="en-US" sz="1500" dirty="0"/>
              <a:t> in </a:t>
            </a:r>
            <a:r>
              <a:rPr lang="en-US" sz="1500" dirty="0" err="1"/>
              <a:t>voluptate</a:t>
            </a:r>
            <a:r>
              <a:rPr lang="en-US" sz="1500" dirty="0"/>
              <a:t> </a:t>
            </a:r>
            <a:r>
              <a:rPr lang="en-US" sz="1500" dirty="0" err="1"/>
              <a:t>velit</a:t>
            </a:r>
            <a:r>
              <a:rPr lang="en-US" sz="1500" dirty="0"/>
              <a:t> </a:t>
            </a:r>
            <a:r>
              <a:rPr lang="en-US" sz="1500" dirty="0" err="1"/>
              <a:t>esse</a:t>
            </a:r>
            <a:r>
              <a:rPr lang="en-US" sz="1500" dirty="0"/>
              <a:t> </a:t>
            </a:r>
            <a:r>
              <a:rPr lang="en-US" sz="1500" dirty="0" err="1"/>
              <a:t>cillum</a:t>
            </a:r>
            <a:r>
              <a:rPr lang="en-US" sz="1500" dirty="0"/>
              <a:t> </a:t>
            </a:r>
            <a:r>
              <a:rPr lang="en-US" sz="1500" dirty="0" err="1"/>
              <a:t>dolore</a:t>
            </a:r>
            <a:r>
              <a:rPr lang="en-US" sz="1500" dirty="0"/>
              <a:t> </a:t>
            </a:r>
            <a:r>
              <a:rPr lang="en-US" sz="1500" dirty="0" err="1"/>
              <a:t>eu</a:t>
            </a:r>
            <a:r>
              <a:rPr lang="en-US" sz="1500" dirty="0"/>
              <a:t> </a:t>
            </a:r>
            <a:r>
              <a:rPr lang="en-US" sz="1500" dirty="0" err="1"/>
              <a:t>fugiat</a:t>
            </a:r>
            <a:r>
              <a:rPr lang="en-US" sz="1500" dirty="0"/>
              <a:t> </a:t>
            </a:r>
            <a:r>
              <a:rPr lang="en-US" sz="1500" dirty="0" err="1"/>
              <a:t>nulla</a:t>
            </a:r>
            <a:r>
              <a:rPr lang="en-US" sz="1500" dirty="0"/>
              <a:t> </a:t>
            </a:r>
            <a:r>
              <a:rPr lang="en-US" sz="1500" dirty="0" err="1"/>
              <a:t>pariatur</a:t>
            </a:r>
            <a:r>
              <a:rPr lang="en-US" sz="1500" dirty="0"/>
              <a:t>. </a:t>
            </a:r>
            <a:r>
              <a:rPr lang="en-US" sz="1500" dirty="0" err="1"/>
              <a:t>Lorem</a:t>
            </a:r>
            <a:r>
              <a:rPr lang="en-US" sz="1500" dirty="0"/>
              <a:t> </a:t>
            </a:r>
            <a:r>
              <a:rPr lang="en-US" sz="1500" dirty="0" err="1"/>
              <a:t>ipsum</a:t>
            </a:r>
            <a:r>
              <a:rPr lang="en-US" sz="1500" dirty="0"/>
              <a:t> dolor sit </a:t>
            </a:r>
            <a:r>
              <a:rPr lang="en-US" sz="1500" dirty="0" err="1"/>
              <a:t>amet</a:t>
            </a:r>
            <a:r>
              <a:rPr lang="en-US" sz="1500" dirty="0"/>
              <a:t>, </a:t>
            </a:r>
            <a:r>
              <a:rPr lang="en-US" sz="1500" dirty="0" err="1"/>
              <a:t>consectetur</a:t>
            </a:r>
            <a:r>
              <a:rPr lang="en-US" sz="1500" dirty="0"/>
              <a:t> </a:t>
            </a:r>
            <a:r>
              <a:rPr lang="en-US" sz="1500" dirty="0" err="1"/>
              <a:t>adipiscing</a:t>
            </a:r>
            <a:r>
              <a:rPr lang="en-US" sz="1500" dirty="0"/>
              <a:t> </a:t>
            </a:r>
            <a:r>
              <a:rPr lang="en-US" sz="1500" dirty="0" err="1"/>
              <a:t>elit</a:t>
            </a:r>
            <a:r>
              <a:rPr lang="en-US" sz="1500" dirty="0"/>
              <a:t>, </a:t>
            </a:r>
            <a:r>
              <a:rPr lang="en-US" sz="1500" dirty="0" err="1"/>
              <a:t>sed</a:t>
            </a:r>
            <a:r>
              <a:rPr lang="en-US" sz="1500" dirty="0"/>
              <a:t> do </a:t>
            </a:r>
            <a:r>
              <a:rPr lang="en-US" sz="1500" dirty="0" err="1"/>
              <a:t>eiusmod</a:t>
            </a:r>
            <a:r>
              <a:rPr lang="en-US" sz="1500" dirty="0"/>
              <a:t> </a:t>
            </a:r>
            <a:r>
              <a:rPr lang="en-US" sz="1500" dirty="0" err="1"/>
              <a:t>tempor</a:t>
            </a:r>
            <a:r>
              <a:rPr lang="en-US" sz="1500" dirty="0"/>
              <a:t> </a:t>
            </a:r>
            <a:r>
              <a:rPr lang="en-US" sz="1500" dirty="0" err="1"/>
              <a:t>incididunt</a:t>
            </a:r>
            <a:r>
              <a:rPr lang="en-US" sz="1500" dirty="0"/>
              <a:t> </a:t>
            </a:r>
            <a:r>
              <a:rPr lang="en-US" sz="1500" dirty="0" err="1"/>
              <a:t>ut</a:t>
            </a:r>
            <a:r>
              <a:rPr lang="en-US" sz="1500" dirty="0"/>
              <a:t> </a:t>
            </a:r>
            <a:r>
              <a:rPr lang="en-US" sz="1500" dirty="0" err="1"/>
              <a:t>labore</a:t>
            </a:r>
            <a:r>
              <a:rPr lang="en-US" sz="1500" dirty="0"/>
              <a:t> et re magna </a:t>
            </a:r>
            <a:r>
              <a:rPr lang="en-US" sz="1500" dirty="0" err="1"/>
              <a:t>aliqua</a:t>
            </a:r>
            <a:r>
              <a:rPr lang="en-US" sz="1500" dirty="0"/>
              <a:t>. </a:t>
            </a:r>
          </a:p>
          <a:p>
            <a:pPr>
              <a:lnSpc>
                <a:spcPts val="2150"/>
              </a:lnSpc>
            </a:pPr>
            <a:endParaRPr lang="en-US" sz="1500" dirty="0"/>
          </a:p>
          <a:p>
            <a:pPr>
              <a:lnSpc>
                <a:spcPts val="2150"/>
              </a:lnSpc>
            </a:pPr>
            <a:r>
              <a:rPr lang="en-US" sz="1500" dirty="0" err="1"/>
              <a:t>Ut</a:t>
            </a:r>
            <a:r>
              <a:rPr lang="en-US" sz="1500" dirty="0"/>
              <a:t> </a:t>
            </a:r>
            <a:r>
              <a:rPr lang="en-US" sz="1500" dirty="0" err="1"/>
              <a:t>enim</a:t>
            </a:r>
            <a:r>
              <a:rPr lang="en-US" sz="1500" dirty="0"/>
              <a:t> ad minim </a:t>
            </a:r>
            <a:r>
              <a:rPr lang="en-US" sz="1500" dirty="0" err="1"/>
              <a:t>veniam</a:t>
            </a:r>
            <a:r>
              <a:rPr lang="en-US" sz="1500" dirty="0"/>
              <a:t>, </a:t>
            </a:r>
            <a:r>
              <a:rPr lang="en-US" sz="1500" dirty="0" err="1"/>
              <a:t>quis</a:t>
            </a:r>
            <a:r>
              <a:rPr lang="en-US" sz="1500" dirty="0"/>
              <a:t> </a:t>
            </a:r>
            <a:r>
              <a:rPr lang="en-US" sz="1500" dirty="0" err="1"/>
              <a:t>nostrud</a:t>
            </a:r>
            <a:r>
              <a:rPr lang="en-US" sz="1500" dirty="0"/>
              <a:t> exercitation </a:t>
            </a:r>
            <a:r>
              <a:rPr lang="en-US" sz="1500" dirty="0" err="1"/>
              <a:t>ullamco</a:t>
            </a:r>
            <a:r>
              <a:rPr lang="en-US" sz="1500" dirty="0"/>
              <a:t> </a:t>
            </a:r>
            <a:r>
              <a:rPr lang="en-US" sz="1500" dirty="0" err="1"/>
              <a:t>laboris</a:t>
            </a:r>
            <a:r>
              <a:rPr lang="en-US" sz="1500" dirty="0"/>
              <a:t> nisi </a:t>
            </a:r>
            <a:r>
              <a:rPr lang="en-US" sz="1500" dirty="0" err="1"/>
              <a:t>ut</a:t>
            </a:r>
            <a:r>
              <a:rPr lang="en-US" sz="1500" dirty="0"/>
              <a:t> </a:t>
            </a:r>
            <a:r>
              <a:rPr lang="en-US" sz="1500" dirty="0" err="1"/>
              <a:t>aliquip</a:t>
            </a:r>
            <a:r>
              <a:rPr lang="en-US" sz="1500" dirty="0"/>
              <a:t> ex </a:t>
            </a:r>
            <a:r>
              <a:rPr lang="en-US" sz="1500" dirty="0" err="1"/>
              <a:t>ea</a:t>
            </a:r>
            <a:r>
              <a:rPr lang="en-US" sz="1500" dirty="0"/>
              <a:t> </a:t>
            </a:r>
            <a:r>
              <a:rPr lang="en-US" sz="1500" dirty="0" err="1"/>
              <a:t>commodo</a:t>
            </a:r>
            <a:r>
              <a:rPr lang="en-US" sz="1500" dirty="0"/>
              <a:t> </a:t>
            </a:r>
            <a:r>
              <a:rPr lang="en-US" sz="1500" dirty="0" err="1"/>
              <a:t>consequat</a:t>
            </a:r>
            <a:r>
              <a:rPr lang="en-US" sz="1500" dirty="0"/>
              <a:t>. </a:t>
            </a:r>
            <a:r>
              <a:rPr lang="en-US" sz="1500" dirty="0" err="1"/>
              <a:t>Duis</a:t>
            </a:r>
            <a:r>
              <a:rPr lang="en-US" sz="1500" dirty="0"/>
              <a:t> </a:t>
            </a:r>
            <a:r>
              <a:rPr lang="en-US" sz="1500" dirty="0" err="1"/>
              <a:t>aute</a:t>
            </a:r>
            <a:r>
              <a:rPr lang="en-US" sz="1500" dirty="0"/>
              <a:t> </a:t>
            </a:r>
            <a:r>
              <a:rPr lang="en-US" sz="1500" dirty="0" err="1"/>
              <a:t>irure</a:t>
            </a:r>
            <a:r>
              <a:rPr lang="en-US" sz="1500" dirty="0"/>
              <a:t> dolor in </a:t>
            </a:r>
            <a:r>
              <a:rPr lang="en-US" sz="1500" dirty="0" err="1"/>
              <a:t>reprehenderit</a:t>
            </a:r>
            <a:r>
              <a:rPr lang="en-US" sz="1500" dirty="0"/>
              <a:t> in </a:t>
            </a:r>
            <a:r>
              <a:rPr lang="en-US" sz="1500" dirty="0" err="1"/>
              <a:t>voluptate</a:t>
            </a:r>
            <a:r>
              <a:rPr lang="en-US" sz="1500" dirty="0"/>
              <a:t> </a:t>
            </a:r>
            <a:r>
              <a:rPr lang="en-US" sz="1500" dirty="0" err="1"/>
              <a:t>velit</a:t>
            </a:r>
            <a:r>
              <a:rPr lang="en-US" sz="1500" dirty="0"/>
              <a:t> </a:t>
            </a:r>
            <a:r>
              <a:rPr lang="en-US" sz="1500" dirty="0" err="1"/>
              <a:t>esse</a:t>
            </a:r>
            <a:r>
              <a:rPr lang="en-US" sz="1500" dirty="0"/>
              <a:t> </a:t>
            </a:r>
            <a:r>
              <a:rPr lang="en-US" sz="1500" dirty="0" err="1"/>
              <a:t>cillum</a:t>
            </a:r>
            <a:r>
              <a:rPr lang="en-US" sz="1500" dirty="0"/>
              <a:t> </a:t>
            </a:r>
            <a:r>
              <a:rPr lang="en-US" sz="1500" dirty="0" err="1"/>
              <a:t>dolore</a:t>
            </a:r>
            <a:r>
              <a:rPr lang="en-US" sz="1500" dirty="0"/>
              <a:t> </a:t>
            </a:r>
            <a:r>
              <a:rPr lang="en-US" sz="1500" dirty="0" err="1"/>
              <a:t>eu</a:t>
            </a:r>
            <a:r>
              <a:rPr lang="en-US" sz="1500" dirty="0"/>
              <a:t> </a:t>
            </a:r>
            <a:r>
              <a:rPr lang="en-US" sz="1500" dirty="0" err="1"/>
              <a:t>fugiat</a:t>
            </a:r>
            <a:r>
              <a:rPr lang="en-US" sz="1500" dirty="0"/>
              <a:t> </a:t>
            </a:r>
            <a:r>
              <a:rPr lang="en-US" sz="1500" dirty="0" err="1"/>
              <a:t>nulla</a:t>
            </a:r>
            <a:r>
              <a:rPr lang="en-US" sz="1500" dirty="0"/>
              <a:t> </a:t>
            </a:r>
            <a:r>
              <a:rPr lang="en-US" sz="1500" dirty="0" err="1"/>
              <a:t>pariatur</a:t>
            </a:r>
            <a:r>
              <a:rPr lang="en-US" sz="1500" dirty="0"/>
              <a:t>. </a:t>
            </a:r>
            <a:endParaRPr lang="en-US" dirty="0"/>
          </a:p>
        </p:txBody>
      </p:sp>
      <p:sp>
        <p:nvSpPr>
          <p:cNvPr id="7" name="Footer Placeholder 2"/>
          <p:cNvSpPr>
            <a:spLocks noGrp="1"/>
          </p:cNvSpPr>
          <p:nvPr>
            <p:ph type="ftr" sz="quarter" idx="3"/>
          </p:nvPr>
        </p:nvSpPr>
        <p:spPr>
          <a:xfrm>
            <a:off x="711197" y="301290"/>
            <a:ext cx="5849010" cy="365125"/>
          </a:xfrm>
          <a:prstGeom prst="rect">
            <a:avLst/>
          </a:prstGeom>
        </p:spPr>
        <p:txBody>
          <a:bodyPr vert="horz" lIns="91440" tIns="45720" rIns="91440" bIns="45720" rtlCol="0" anchor="ctr"/>
          <a:lstStyle>
            <a:lvl1pPr algn="l">
              <a:defRPr sz="1200" b="0" i="1" baseline="0">
                <a:solidFill>
                  <a:srgbClr val="431801"/>
                </a:solidFill>
                <a:latin typeface="Chronicle Text G1 Roman"/>
              </a:defRPr>
            </a:lvl1pPr>
          </a:lstStyle>
          <a:p>
            <a:r>
              <a:rPr lang="en-US" dirty="0"/>
              <a:t>Header to Come</a:t>
            </a:r>
          </a:p>
        </p:txBody>
      </p:sp>
    </p:spTree>
    <p:extLst>
      <p:ext uri="{BB962C8B-B14F-4D97-AF65-F5344CB8AC3E}">
        <p14:creationId xmlns:p14="http://schemas.microsoft.com/office/powerpoint/2010/main" val="2968191847"/>
      </p:ext>
    </p:extLst>
  </p:cSld>
  <p:clrMap bg1="lt1" tx1="dk1" bg2="lt2" tx2="dk2" accent1="accent1" accent2="accent2" accent3="accent3" accent4="accent4" accent5="accent5" accent6="accent6" hlink="hlink" folHlink="folHlink"/>
  <p:sldLayoutIdLst>
    <p:sldLayoutId id="2147483680" r:id="rId1"/>
  </p:sldLayoutIdLst>
  <p:txStyles>
    <p:titleStyle>
      <a:lvl1pPr algn="l" defTabSz="457200" rtl="0" eaLnBrk="1" latinLnBrk="0" hangingPunct="1">
        <a:lnSpc>
          <a:spcPct val="100000"/>
        </a:lnSpc>
        <a:spcBef>
          <a:spcPct val="0"/>
        </a:spcBef>
        <a:buNone/>
        <a:defRPr sz="4200" b="1" i="0" kern="1200" baseline="0">
          <a:solidFill>
            <a:srgbClr val="431801"/>
          </a:solidFill>
          <a:latin typeface="Arial"/>
          <a:ea typeface="+mj-ea"/>
          <a:cs typeface="+mj-cs"/>
        </a:defRPr>
      </a:lvl1pPr>
    </p:titleStyle>
    <p:bodyStyle>
      <a:lvl1pPr marL="0" marR="0" indent="0" algn="l" defTabSz="457200" rtl="0" eaLnBrk="1" fontAlgn="auto" latinLnBrk="0" hangingPunct="1">
        <a:lnSpc>
          <a:spcPct val="100000"/>
        </a:lnSpc>
        <a:spcBef>
          <a:spcPct val="20000"/>
        </a:spcBef>
        <a:spcAft>
          <a:spcPts val="0"/>
        </a:spcAft>
        <a:buClrTx/>
        <a:buSzTx/>
        <a:buFont typeface="Arial"/>
        <a:buNone/>
        <a:tabLst/>
        <a:defRPr lang="en-US" sz="1600" b="0" i="0" u="none" strike="noStrike" kern="1200" baseline="0" smtClean="0">
          <a:solidFill>
            <a:srgbClr val="431801"/>
          </a:solidFill>
          <a:latin typeface="Arial"/>
          <a:ea typeface="+mn-ea"/>
          <a:cs typeface="Arial"/>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99229" y="1177406"/>
            <a:ext cx="5860977" cy="550534"/>
          </a:xfrm>
          <a:prstGeom prst="rect">
            <a:avLst/>
          </a:prstGeom>
        </p:spPr>
        <p:txBody>
          <a:bodyPr vert="horz" lIns="91440" tIns="45720" rIns="91440" bIns="45720" rtlCol="0" anchor="ctr">
            <a:normAutofit/>
          </a:bodyPr>
          <a:lstStyle/>
          <a:p>
            <a:r>
              <a:rPr lang="en-US" dirty="0"/>
              <a:t>Page Title Here</a:t>
            </a:r>
          </a:p>
        </p:txBody>
      </p:sp>
      <p:cxnSp>
        <p:nvCxnSpPr>
          <p:cNvPr id="8" name="Straight Connector 7"/>
          <p:cNvCxnSpPr/>
          <p:nvPr/>
        </p:nvCxnSpPr>
        <p:spPr>
          <a:xfrm>
            <a:off x="315310" y="668669"/>
            <a:ext cx="8636000" cy="0"/>
          </a:xfrm>
          <a:prstGeom prst="line">
            <a:avLst/>
          </a:prstGeom>
          <a:ln w="6350" cap="rnd">
            <a:solidFill>
              <a:srgbClr val="431801"/>
            </a:solidFill>
          </a:ln>
          <a:effectLst/>
        </p:spPr>
        <p:style>
          <a:lnRef idx="2">
            <a:schemeClr val="dk1"/>
          </a:lnRef>
          <a:fillRef idx="0">
            <a:schemeClr val="dk1"/>
          </a:fillRef>
          <a:effectRef idx="1">
            <a:schemeClr val="dk1"/>
          </a:effectRef>
          <a:fontRef idx="minor">
            <a:schemeClr val="tx1"/>
          </a:fontRef>
        </p:style>
      </p:cxnSp>
      <p:pic>
        <p:nvPicPr>
          <p:cNvPr id="9" name="Picture 8" descr="lehigh_official_stacked_logo_4C.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84806" y="313559"/>
            <a:ext cx="1176023" cy="254219"/>
          </a:xfrm>
          <a:prstGeom prst="rect">
            <a:avLst/>
          </a:prstGeom>
        </p:spPr>
      </p:pic>
      <p:sp>
        <p:nvSpPr>
          <p:cNvPr id="11" name="Text Placeholder 5"/>
          <p:cNvSpPr>
            <a:spLocks noGrp="1"/>
          </p:cNvSpPr>
          <p:nvPr>
            <p:ph type="body" idx="1"/>
          </p:nvPr>
        </p:nvSpPr>
        <p:spPr>
          <a:xfrm>
            <a:off x="699229" y="2017261"/>
            <a:ext cx="5860978" cy="3943271"/>
          </a:xfrm>
          <a:prstGeom prst="rect">
            <a:avLst/>
          </a:prstGeom>
        </p:spPr>
        <p:txBody>
          <a:bodyPr vert="horz" lIns="91440" tIns="45720" rIns="91440" bIns="45720" rtlCol="0">
            <a:normAutofit/>
          </a:bodyPr>
          <a:lstStyle/>
          <a:p>
            <a:pPr>
              <a:lnSpc>
                <a:spcPts val="2150"/>
              </a:lnSpc>
            </a:pPr>
            <a:r>
              <a:rPr lang="en-US" sz="1500" dirty="0" err="1"/>
              <a:t>Lorem</a:t>
            </a:r>
            <a:r>
              <a:rPr lang="en-US" sz="1500" dirty="0"/>
              <a:t> </a:t>
            </a:r>
            <a:r>
              <a:rPr lang="en-US" sz="1500" dirty="0" err="1"/>
              <a:t>ipsum</a:t>
            </a:r>
            <a:r>
              <a:rPr lang="en-US" sz="1500" dirty="0"/>
              <a:t> dolor sit </a:t>
            </a:r>
            <a:r>
              <a:rPr lang="en-US" sz="1500" dirty="0" err="1"/>
              <a:t>amet</a:t>
            </a:r>
            <a:r>
              <a:rPr lang="en-US" sz="1500" dirty="0"/>
              <a:t>, </a:t>
            </a:r>
            <a:r>
              <a:rPr lang="en-US" sz="1500" dirty="0" err="1"/>
              <a:t>consectetur</a:t>
            </a:r>
            <a:r>
              <a:rPr lang="en-US" sz="1500" dirty="0"/>
              <a:t> </a:t>
            </a:r>
            <a:r>
              <a:rPr lang="en-US" sz="1500" dirty="0" err="1"/>
              <a:t>adipiscing</a:t>
            </a:r>
            <a:r>
              <a:rPr lang="en-US" sz="1500" dirty="0"/>
              <a:t> </a:t>
            </a:r>
            <a:r>
              <a:rPr lang="en-US" sz="1500" dirty="0" err="1"/>
              <a:t>elit</a:t>
            </a:r>
            <a:r>
              <a:rPr lang="en-US" sz="1500" dirty="0"/>
              <a:t>, </a:t>
            </a:r>
            <a:r>
              <a:rPr lang="en-US" sz="1500" dirty="0" err="1"/>
              <a:t>sed</a:t>
            </a:r>
            <a:r>
              <a:rPr lang="en-US" sz="1500" dirty="0"/>
              <a:t> do </a:t>
            </a:r>
            <a:r>
              <a:rPr lang="en-US" sz="1500" dirty="0" err="1"/>
              <a:t>eiusmod</a:t>
            </a:r>
            <a:r>
              <a:rPr lang="en-US" sz="1500" dirty="0"/>
              <a:t> </a:t>
            </a:r>
            <a:r>
              <a:rPr lang="en-US" sz="1500" dirty="0" err="1"/>
              <a:t>tempor</a:t>
            </a:r>
            <a:r>
              <a:rPr lang="en-US" sz="1500" dirty="0"/>
              <a:t> </a:t>
            </a:r>
            <a:r>
              <a:rPr lang="en-US" sz="1500" dirty="0" err="1"/>
              <a:t>incididunt</a:t>
            </a:r>
            <a:r>
              <a:rPr lang="en-US" sz="1500" dirty="0"/>
              <a:t> </a:t>
            </a:r>
            <a:r>
              <a:rPr lang="en-US" sz="1500" dirty="0" err="1"/>
              <a:t>ut</a:t>
            </a:r>
            <a:r>
              <a:rPr lang="en-US" sz="1500" dirty="0"/>
              <a:t> </a:t>
            </a:r>
            <a:r>
              <a:rPr lang="en-US" sz="1500" dirty="0" err="1"/>
              <a:t>labore</a:t>
            </a:r>
            <a:r>
              <a:rPr lang="en-US" sz="1500" dirty="0"/>
              <a:t> et </a:t>
            </a:r>
            <a:r>
              <a:rPr lang="en-US" sz="1500" dirty="0" err="1"/>
              <a:t>dolore</a:t>
            </a:r>
            <a:r>
              <a:rPr lang="en-US" sz="1500" dirty="0"/>
              <a:t> magna </a:t>
            </a:r>
            <a:r>
              <a:rPr lang="en-US" sz="1500" dirty="0" err="1"/>
              <a:t>aliqua</a:t>
            </a:r>
            <a:r>
              <a:rPr lang="en-US" sz="1500" dirty="0"/>
              <a:t>. </a:t>
            </a:r>
          </a:p>
          <a:p>
            <a:pPr>
              <a:lnSpc>
                <a:spcPts val="2150"/>
              </a:lnSpc>
            </a:pPr>
            <a:r>
              <a:rPr lang="en-US" sz="1500" dirty="0" err="1"/>
              <a:t>Ut</a:t>
            </a:r>
            <a:r>
              <a:rPr lang="en-US" sz="1500" dirty="0"/>
              <a:t> </a:t>
            </a:r>
            <a:r>
              <a:rPr lang="en-US" sz="1500" dirty="0" err="1"/>
              <a:t>enim</a:t>
            </a:r>
            <a:r>
              <a:rPr lang="en-US" sz="1500" dirty="0"/>
              <a:t> ad minim </a:t>
            </a:r>
            <a:r>
              <a:rPr lang="en-US" sz="1500" dirty="0" err="1"/>
              <a:t>veniam</a:t>
            </a:r>
            <a:r>
              <a:rPr lang="en-US" sz="1500" dirty="0"/>
              <a:t>, </a:t>
            </a:r>
            <a:r>
              <a:rPr lang="en-US" sz="1500" dirty="0" err="1"/>
              <a:t>quis</a:t>
            </a:r>
            <a:r>
              <a:rPr lang="en-US" sz="1500" dirty="0"/>
              <a:t> </a:t>
            </a:r>
            <a:r>
              <a:rPr lang="en-US" sz="1500" dirty="0" err="1"/>
              <a:t>nostrud</a:t>
            </a:r>
            <a:r>
              <a:rPr lang="en-US" sz="1500" dirty="0"/>
              <a:t> exercitation </a:t>
            </a:r>
            <a:r>
              <a:rPr lang="en-US" sz="1500" dirty="0" err="1"/>
              <a:t>ullamco</a:t>
            </a:r>
            <a:r>
              <a:rPr lang="en-US" sz="1500" dirty="0"/>
              <a:t> </a:t>
            </a:r>
            <a:r>
              <a:rPr lang="en-US" sz="1500" dirty="0" err="1"/>
              <a:t>laboris</a:t>
            </a:r>
            <a:r>
              <a:rPr lang="en-US" sz="1500" dirty="0"/>
              <a:t> nisi </a:t>
            </a:r>
            <a:r>
              <a:rPr lang="en-US" sz="1500" dirty="0" err="1"/>
              <a:t>ut</a:t>
            </a:r>
            <a:r>
              <a:rPr lang="en-US" sz="1500" dirty="0"/>
              <a:t> </a:t>
            </a:r>
            <a:r>
              <a:rPr lang="en-US" sz="1500" dirty="0" err="1"/>
              <a:t>aliquip</a:t>
            </a:r>
            <a:r>
              <a:rPr lang="en-US" sz="1500" dirty="0"/>
              <a:t> ex </a:t>
            </a:r>
            <a:r>
              <a:rPr lang="en-US" sz="1500" dirty="0" err="1"/>
              <a:t>ea</a:t>
            </a:r>
            <a:r>
              <a:rPr lang="en-US" sz="1500" dirty="0"/>
              <a:t> </a:t>
            </a:r>
            <a:r>
              <a:rPr lang="en-US" sz="1500" dirty="0" err="1"/>
              <a:t>commodo</a:t>
            </a:r>
            <a:r>
              <a:rPr lang="en-US" sz="1500" dirty="0"/>
              <a:t> </a:t>
            </a:r>
            <a:r>
              <a:rPr lang="en-US" sz="1500" dirty="0" err="1"/>
              <a:t>consequat</a:t>
            </a:r>
            <a:r>
              <a:rPr lang="en-US" sz="1500" dirty="0"/>
              <a:t>. </a:t>
            </a:r>
          </a:p>
          <a:p>
            <a:pPr>
              <a:lnSpc>
                <a:spcPts val="2150"/>
              </a:lnSpc>
            </a:pPr>
            <a:r>
              <a:rPr lang="en-US" sz="1500" dirty="0" err="1"/>
              <a:t>Duis</a:t>
            </a:r>
            <a:r>
              <a:rPr lang="en-US" sz="1500" dirty="0"/>
              <a:t> </a:t>
            </a:r>
            <a:r>
              <a:rPr lang="en-US" sz="1500" dirty="0" err="1"/>
              <a:t>aute</a:t>
            </a:r>
            <a:r>
              <a:rPr lang="en-US" sz="1500" dirty="0"/>
              <a:t> </a:t>
            </a:r>
            <a:r>
              <a:rPr lang="en-US" sz="1500" dirty="0" err="1"/>
              <a:t>irure</a:t>
            </a:r>
            <a:r>
              <a:rPr lang="en-US" sz="1500" dirty="0"/>
              <a:t> dolor in </a:t>
            </a:r>
            <a:r>
              <a:rPr lang="en-US" sz="1500" dirty="0" err="1"/>
              <a:t>reprehenderit</a:t>
            </a:r>
            <a:r>
              <a:rPr lang="en-US" sz="1500" dirty="0"/>
              <a:t> in </a:t>
            </a:r>
            <a:r>
              <a:rPr lang="en-US" sz="1500" dirty="0" err="1"/>
              <a:t>voluptate</a:t>
            </a:r>
            <a:r>
              <a:rPr lang="en-US" sz="1500" dirty="0"/>
              <a:t> </a:t>
            </a:r>
            <a:r>
              <a:rPr lang="en-US" sz="1500" dirty="0" err="1"/>
              <a:t>velit</a:t>
            </a:r>
            <a:r>
              <a:rPr lang="en-US" sz="1500" dirty="0"/>
              <a:t> </a:t>
            </a:r>
            <a:r>
              <a:rPr lang="en-US" sz="1500" dirty="0" err="1"/>
              <a:t>esse</a:t>
            </a:r>
            <a:r>
              <a:rPr lang="en-US" sz="1500" dirty="0"/>
              <a:t> </a:t>
            </a:r>
            <a:r>
              <a:rPr lang="en-US" sz="1500" dirty="0" err="1"/>
              <a:t>cillum</a:t>
            </a:r>
            <a:r>
              <a:rPr lang="en-US" sz="1500" dirty="0"/>
              <a:t> </a:t>
            </a:r>
            <a:r>
              <a:rPr lang="en-US" sz="1500" dirty="0" err="1"/>
              <a:t>dolore</a:t>
            </a:r>
            <a:r>
              <a:rPr lang="en-US" sz="1500" dirty="0"/>
              <a:t> </a:t>
            </a:r>
            <a:r>
              <a:rPr lang="en-US" sz="1500" dirty="0" err="1"/>
              <a:t>eu</a:t>
            </a:r>
            <a:r>
              <a:rPr lang="en-US" sz="1500" dirty="0"/>
              <a:t> </a:t>
            </a:r>
            <a:r>
              <a:rPr lang="en-US" sz="1500" dirty="0" err="1"/>
              <a:t>fugiat</a:t>
            </a:r>
            <a:r>
              <a:rPr lang="en-US" sz="1500" dirty="0"/>
              <a:t> </a:t>
            </a:r>
            <a:r>
              <a:rPr lang="en-US" sz="1500" dirty="0" err="1"/>
              <a:t>nulla</a:t>
            </a:r>
            <a:r>
              <a:rPr lang="en-US" sz="1500" dirty="0"/>
              <a:t> </a:t>
            </a:r>
            <a:r>
              <a:rPr lang="en-US" sz="1500" dirty="0" err="1"/>
              <a:t>pariatur</a:t>
            </a:r>
            <a:r>
              <a:rPr lang="en-US" sz="1500" dirty="0"/>
              <a:t>. </a:t>
            </a:r>
          </a:p>
          <a:p>
            <a:pPr>
              <a:lnSpc>
                <a:spcPts val="2150"/>
              </a:lnSpc>
            </a:pPr>
            <a:r>
              <a:rPr lang="en-US" sz="1500" dirty="0" err="1"/>
              <a:t>Lorem</a:t>
            </a:r>
            <a:r>
              <a:rPr lang="en-US" sz="1500" dirty="0"/>
              <a:t> </a:t>
            </a:r>
            <a:r>
              <a:rPr lang="en-US" sz="1500" dirty="0" err="1"/>
              <a:t>ipsum</a:t>
            </a:r>
            <a:r>
              <a:rPr lang="en-US" sz="1500" dirty="0"/>
              <a:t> dolor sit </a:t>
            </a:r>
            <a:r>
              <a:rPr lang="en-US" sz="1500" dirty="0" err="1"/>
              <a:t>amet</a:t>
            </a:r>
            <a:r>
              <a:rPr lang="en-US" sz="1500" dirty="0"/>
              <a:t>, </a:t>
            </a:r>
            <a:r>
              <a:rPr lang="en-US" sz="1500" dirty="0" err="1"/>
              <a:t>consectetur</a:t>
            </a:r>
            <a:r>
              <a:rPr lang="en-US" sz="1500" dirty="0"/>
              <a:t> </a:t>
            </a:r>
            <a:r>
              <a:rPr lang="en-US" sz="1500" dirty="0" err="1"/>
              <a:t>adipiscing</a:t>
            </a:r>
            <a:r>
              <a:rPr lang="en-US" sz="1500" dirty="0"/>
              <a:t> </a:t>
            </a:r>
            <a:r>
              <a:rPr lang="en-US" sz="1500" dirty="0" err="1"/>
              <a:t>elit</a:t>
            </a:r>
            <a:r>
              <a:rPr lang="en-US" sz="1500" dirty="0"/>
              <a:t>, </a:t>
            </a:r>
            <a:r>
              <a:rPr lang="en-US" sz="1500" dirty="0" err="1"/>
              <a:t>sed</a:t>
            </a:r>
            <a:r>
              <a:rPr lang="en-US" sz="1500" dirty="0"/>
              <a:t> do </a:t>
            </a:r>
            <a:r>
              <a:rPr lang="en-US" sz="1500" dirty="0" err="1"/>
              <a:t>eiusmod</a:t>
            </a:r>
            <a:r>
              <a:rPr lang="en-US" sz="1500" dirty="0"/>
              <a:t> </a:t>
            </a:r>
            <a:r>
              <a:rPr lang="en-US" sz="1500" dirty="0" err="1"/>
              <a:t>tempor</a:t>
            </a:r>
            <a:r>
              <a:rPr lang="en-US" sz="1500" dirty="0"/>
              <a:t> </a:t>
            </a:r>
            <a:r>
              <a:rPr lang="en-US" sz="1500" dirty="0" err="1"/>
              <a:t>incididunt</a:t>
            </a:r>
            <a:r>
              <a:rPr lang="en-US" sz="1500" dirty="0"/>
              <a:t> </a:t>
            </a:r>
            <a:r>
              <a:rPr lang="en-US" sz="1500" dirty="0" err="1"/>
              <a:t>ut</a:t>
            </a:r>
            <a:r>
              <a:rPr lang="en-US" sz="1500" dirty="0"/>
              <a:t> </a:t>
            </a:r>
            <a:r>
              <a:rPr lang="en-US" sz="1500" dirty="0" err="1"/>
              <a:t>labore</a:t>
            </a:r>
            <a:r>
              <a:rPr lang="en-US" sz="1500" dirty="0"/>
              <a:t> et re magna </a:t>
            </a:r>
            <a:r>
              <a:rPr lang="en-US" sz="1500" dirty="0" err="1"/>
              <a:t>aliqua</a:t>
            </a:r>
            <a:r>
              <a:rPr lang="en-US" sz="1500" dirty="0"/>
              <a:t>. </a:t>
            </a:r>
          </a:p>
          <a:p>
            <a:pPr>
              <a:lnSpc>
                <a:spcPts val="2150"/>
              </a:lnSpc>
            </a:pPr>
            <a:r>
              <a:rPr lang="en-US" sz="1500" dirty="0" err="1"/>
              <a:t>Ut</a:t>
            </a:r>
            <a:r>
              <a:rPr lang="en-US" sz="1500" dirty="0"/>
              <a:t> </a:t>
            </a:r>
            <a:r>
              <a:rPr lang="en-US" sz="1500" dirty="0" err="1"/>
              <a:t>enim</a:t>
            </a:r>
            <a:r>
              <a:rPr lang="en-US" sz="1500" dirty="0"/>
              <a:t> ad minim </a:t>
            </a:r>
            <a:r>
              <a:rPr lang="en-US" sz="1500" dirty="0" err="1"/>
              <a:t>veniam</a:t>
            </a:r>
            <a:r>
              <a:rPr lang="en-US" sz="1500" dirty="0"/>
              <a:t>, </a:t>
            </a:r>
            <a:r>
              <a:rPr lang="en-US" sz="1500" dirty="0" err="1"/>
              <a:t>quis</a:t>
            </a:r>
            <a:r>
              <a:rPr lang="en-US" sz="1500" dirty="0"/>
              <a:t> </a:t>
            </a:r>
            <a:r>
              <a:rPr lang="en-US" sz="1500" dirty="0" err="1"/>
              <a:t>nostrud</a:t>
            </a:r>
            <a:r>
              <a:rPr lang="en-US" sz="1500" dirty="0"/>
              <a:t> exercitation </a:t>
            </a:r>
            <a:r>
              <a:rPr lang="en-US" sz="1500" dirty="0" err="1"/>
              <a:t>ullamco</a:t>
            </a:r>
            <a:r>
              <a:rPr lang="en-US" sz="1500" dirty="0"/>
              <a:t> </a:t>
            </a:r>
            <a:r>
              <a:rPr lang="en-US" sz="1500" dirty="0" err="1"/>
              <a:t>laboris</a:t>
            </a:r>
            <a:r>
              <a:rPr lang="en-US" sz="1500" dirty="0"/>
              <a:t> nisi </a:t>
            </a:r>
            <a:r>
              <a:rPr lang="en-US" sz="1500" dirty="0" err="1"/>
              <a:t>ut</a:t>
            </a:r>
            <a:r>
              <a:rPr lang="en-US" sz="1500" dirty="0"/>
              <a:t> </a:t>
            </a:r>
            <a:r>
              <a:rPr lang="en-US" sz="1500" dirty="0" err="1"/>
              <a:t>aliquip</a:t>
            </a:r>
            <a:r>
              <a:rPr lang="en-US" sz="1500" dirty="0"/>
              <a:t> ex </a:t>
            </a:r>
            <a:r>
              <a:rPr lang="en-US" sz="1500" dirty="0" err="1"/>
              <a:t>ea</a:t>
            </a:r>
            <a:r>
              <a:rPr lang="en-US" sz="1500" dirty="0"/>
              <a:t> </a:t>
            </a:r>
            <a:r>
              <a:rPr lang="en-US" sz="1500" dirty="0" err="1"/>
              <a:t>commodo</a:t>
            </a:r>
            <a:r>
              <a:rPr lang="en-US" sz="1500" dirty="0"/>
              <a:t> </a:t>
            </a:r>
            <a:r>
              <a:rPr lang="en-US" sz="1500" dirty="0" err="1"/>
              <a:t>consequat</a:t>
            </a:r>
            <a:r>
              <a:rPr lang="en-US" sz="1500" dirty="0"/>
              <a:t>. </a:t>
            </a:r>
          </a:p>
          <a:p>
            <a:pPr>
              <a:lnSpc>
                <a:spcPts val="2150"/>
              </a:lnSpc>
            </a:pPr>
            <a:r>
              <a:rPr lang="en-US" sz="1500" dirty="0" err="1"/>
              <a:t>Duis</a:t>
            </a:r>
            <a:r>
              <a:rPr lang="en-US" sz="1500" dirty="0"/>
              <a:t> </a:t>
            </a:r>
            <a:r>
              <a:rPr lang="en-US" sz="1500" dirty="0" err="1"/>
              <a:t>aute</a:t>
            </a:r>
            <a:r>
              <a:rPr lang="en-US" sz="1500" dirty="0"/>
              <a:t> </a:t>
            </a:r>
            <a:r>
              <a:rPr lang="en-US" sz="1500" dirty="0" err="1"/>
              <a:t>irure</a:t>
            </a:r>
            <a:r>
              <a:rPr lang="en-US" sz="1500" dirty="0"/>
              <a:t> dolor in </a:t>
            </a:r>
            <a:r>
              <a:rPr lang="en-US" sz="1500" dirty="0" err="1"/>
              <a:t>reprehenderit</a:t>
            </a:r>
            <a:r>
              <a:rPr lang="en-US" sz="1500" dirty="0"/>
              <a:t> in </a:t>
            </a:r>
            <a:r>
              <a:rPr lang="en-US" sz="1500" dirty="0" err="1"/>
              <a:t>voluptate</a:t>
            </a:r>
            <a:r>
              <a:rPr lang="en-US" sz="1500" dirty="0"/>
              <a:t> </a:t>
            </a:r>
            <a:r>
              <a:rPr lang="en-US" sz="1500" dirty="0" err="1"/>
              <a:t>velit</a:t>
            </a:r>
            <a:r>
              <a:rPr lang="en-US" sz="1500" dirty="0"/>
              <a:t> </a:t>
            </a:r>
            <a:r>
              <a:rPr lang="en-US" sz="1500" dirty="0" err="1"/>
              <a:t>esse</a:t>
            </a:r>
            <a:r>
              <a:rPr lang="en-US" sz="1500" dirty="0"/>
              <a:t> </a:t>
            </a:r>
            <a:r>
              <a:rPr lang="en-US" sz="1500" dirty="0" err="1"/>
              <a:t>cillum</a:t>
            </a:r>
            <a:r>
              <a:rPr lang="en-US" sz="1500" dirty="0"/>
              <a:t> </a:t>
            </a:r>
            <a:r>
              <a:rPr lang="en-US" sz="1500" dirty="0" err="1"/>
              <a:t>dolore</a:t>
            </a:r>
            <a:r>
              <a:rPr lang="en-US" sz="1500" dirty="0"/>
              <a:t> </a:t>
            </a:r>
            <a:r>
              <a:rPr lang="en-US" sz="1500" dirty="0" err="1"/>
              <a:t>eu</a:t>
            </a:r>
            <a:r>
              <a:rPr lang="en-US" sz="1500" dirty="0"/>
              <a:t> </a:t>
            </a:r>
            <a:r>
              <a:rPr lang="en-US" sz="1500" dirty="0" err="1"/>
              <a:t>fugiat</a:t>
            </a:r>
            <a:r>
              <a:rPr lang="en-US" sz="1500" dirty="0"/>
              <a:t> </a:t>
            </a:r>
            <a:r>
              <a:rPr lang="en-US" sz="1500" dirty="0" err="1"/>
              <a:t>nulla</a:t>
            </a:r>
            <a:r>
              <a:rPr lang="en-US" sz="1500" dirty="0"/>
              <a:t> </a:t>
            </a:r>
            <a:r>
              <a:rPr lang="en-US" sz="1500" dirty="0" err="1"/>
              <a:t>pariatur</a:t>
            </a:r>
            <a:r>
              <a:rPr lang="en-US" sz="1500" dirty="0"/>
              <a:t>. </a:t>
            </a:r>
            <a:endParaRPr lang="en-US" dirty="0"/>
          </a:p>
        </p:txBody>
      </p:sp>
      <p:sp>
        <p:nvSpPr>
          <p:cNvPr id="7" name="Footer Placeholder 2"/>
          <p:cNvSpPr>
            <a:spLocks noGrp="1"/>
          </p:cNvSpPr>
          <p:nvPr>
            <p:ph type="ftr" sz="quarter" idx="3"/>
          </p:nvPr>
        </p:nvSpPr>
        <p:spPr>
          <a:xfrm>
            <a:off x="711197" y="301290"/>
            <a:ext cx="5849010" cy="365125"/>
          </a:xfrm>
          <a:prstGeom prst="rect">
            <a:avLst/>
          </a:prstGeom>
        </p:spPr>
        <p:txBody>
          <a:bodyPr vert="horz" lIns="91440" tIns="45720" rIns="91440" bIns="45720" rtlCol="0" anchor="ctr"/>
          <a:lstStyle>
            <a:lvl1pPr algn="l">
              <a:defRPr sz="1200" b="0" i="1" baseline="0">
                <a:solidFill>
                  <a:srgbClr val="431801"/>
                </a:solidFill>
                <a:latin typeface="Chronicle Text G1 Roman"/>
              </a:defRPr>
            </a:lvl1pPr>
          </a:lstStyle>
          <a:p>
            <a:r>
              <a:rPr lang="en-US" dirty="0"/>
              <a:t>Header to Come</a:t>
            </a:r>
          </a:p>
        </p:txBody>
      </p:sp>
    </p:spTree>
    <p:extLst>
      <p:ext uri="{BB962C8B-B14F-4D97-AF65-F5344CB8AC3E}">
        <p14:creationId xmlns:p14="http://schemas.microsoft.com/office/powerpoint/2010/main" val="3820619165"/>
      </p:ext>
    </p:extLst>
  </p:cSld>
  <p:clrMap bg1="lt1" tx1="dk1" bg2="lt2" tx2="dk2" accent1="accent1" accent2="accent2" accent3="accent3" accent4="accent4" accent5="accent5" accent6="accent6" hlink="hlink" folHlink="folHlink"/>
  <p:sldLayoutIdLst>
    <p:sldLayoutId id="2147483670" r:id="rId1"/>
  </p:sldLayoutIdLst>
  <p:txStyles>
    <p:titleStyle>
      <a:lvl1pPr algn="l" defTabSz="457200" rtl="0" eaLnBrk="1" latinLnBrk="0" hangingPunct="1">
        <a:lnSpc>
          <a:spcPct val="100000"/>
        </a:lnSpc>
        <a:spcBef>
          <a:spcPct val="0"/>
        </a:spcBef>
        <a:buNone/>
        <a:defRPr sz="4200" b="1" i="0" kern="1200" baseline="0">
          <a:solidFill>
            <a:srgbClr val="431801"/>
          </a:solidFill>
          <a:latin typeface="Arial"/>
          <a:ea typeface="+mj-ea"/>
          <a:cs typeface="+mj-cs"/>
        </a:defRPr>
      </a:lvl1pPr>
    </p:titleStyle>
    <p:bodyStyle>
      <a:lvl1pPr marL="285750" marR="0" indent="-285750" algn="l" defTabSz="457200" rtl="0" eaLnBrk="1" fontAlgn="auto" latinLnBrk="0" hangingPunct="1">
        <a:lnSpc>
          <a:spcPct val="100000"/>
        </a:lnSpc>
        <a:spcBef>
          <a:spcPts val="1000"/>
        </a:spcBef>
        <a:spcAft>
          <a:spcPts val="0"/>
        </a:spcAft>
        <a:buClr>
          <a:srgbClr val="431801"/>
        </a:buClr>
        <a:buSzTx/>
        <a:buFont typeface="Arial"/>
        <a:buChar char="•"/>
        <a:tabLst/>
        <a:defRPr lang="en-US" sz="1600" b="0" i="0" u="none" strike="noStrike" kern="1200" baseline="0" smtClean="0">
          <a:solidFill>
            <a:srgbClr val="431801"/>
          </a:solidFill>
          <a:latin typeface="Arial"/>
          <a:ea typeface="+mn-ea"/>
          <a:cs typeface="Arial"/>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99230" y="1177406"/>
            <a:ext cx="4244040" cy="550534"/>
          </a:xfrm>
          <a:prstGeom prst="rect">
            <a:avLst/>
          </a:prstGeom>
        </p:spPr>
        <p:txBody>
          <a:bodyPr vert="horz" lIns="91440" tIns="45720" rIns="91440" bIns="45720" rtlCol="0" anchor="ctr">
            <a:normAutofit/>
          </a:bodyPr>
          <a:lstStyle/>
          <a:p>
            <a:r>
              <a:rPr lang="en-US" dirty="0"/>
              <a:t>Page Title Here</a:t>
            </a:r>
          </a:p>
        </p:txBody>
      </p:sp>
      <p:cxnSp>
        <p:nvCxnSpPr>
          <p:cNvPr id="8" name="Straight Connector 7"/>
          <p:cNvCxnSpPr/>
          <p:nvPr/>
        </p:nvCxnSpPr>
        <p:spPr>
          <a:xfrm>
            <a:off x="315310" y="668669"/>
            <a:ext cx="8636000" cy="0"/>
          </a:xfrm>
          <a:prstGeom prst="line">
            <a:avLst/>
          </a:prstGeom>
          <a:ln w="6350" cap="rnd">
            <a:solidFill>
              <a:srgbClr val="431801"/>
            </a:solidFill>
          </a:ln>
          <a:effectLst/>
        </p:spPr>
        <p:style>
          <a:lnRef idx="2">
            <a:schemeClr val="dk1"/>
          </a:lnRef>
          <a:fillRef idx="0">
            <a:schemeClr val="dk1"/>
          </a:fillRef>
          <a:effectRef idx="1">
            <a:schemeClr val="dk1"/>
          </a:effectRef>
          <a:fontRef idx="minor">
            <a:schemeClr val="tx1"/>
          </a:fontRef>
        </p:style>
      </p:cxnSp>
      <p:pic>
        <p:nvPicPr>
          <p:cNvPr id="9" name="Picture 8" descr="lehigh_official_stacked_logo_4C.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84806" y="313559"/>
            <a:ext cx="1176023" cy="254219"/>
          </a:xfrm>
          <a:prstGeom prst="rect">
            <a:avLst/>
          </a:prstGeom>
        </p:spPr>
      </p:pic>
      <p:sp>
        <p:nvSpPr>
          <p:cNvPr id="7" name="Rectangle 6"/>
          <p:cNvSpPr/>
          <p:nvPr/>
        </p:nvSpPr>
        <p:spPr>
          <a:xfrm>
            <a:off x="5205652" y="1177406"/>
            <a:ext cx="3255177" cy="4962912"/>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effectLst/>
            </a:endParaRPr>
          </a:p>
        </p:txBody>
      </p:sp>
      <p:sp>
        <p:nvSpPr>
          <p:cNvPr id="14" name="Text Placeholder 5"/>
          <p:cNvSpPr>
            <a:spLocks noGrp="1"/>
          </p:cNvSpPr>
          <p:nvPr>
            <p:ph type="body" idx="1"/>
          </p:nvPr>
        </p:nvSpPr>
        <p:spPr>
          <a:xfrm>
            <a:off x="699229" y="2034197"/>
            <a:ext cx="4244041" cy="2842604"/>
          </a:xfrm>
          <a:prstGeom prst="rect">
            <a:avLst/>
          </a:prstGeom>
        </p:spPr>
        <p:txBody>
          <a:bodyPr vert="horz" lIns="91440" tIns="45720" rIns="91440" bIns="45720" rtlCol="0">
            <a:normAutofit/>
          </a:bodyPr>
          <a:lstStyle/>
          <a:p>
            <a:pPr>
              <a:lnSpc>
                <a:spcPts val="2150"/>
              </a:lnSpc>
            </a:pPr>
            <a:r>
              <a:rPr lang="en-US" sz="1500" dirty="0" err="1"/>
              <a:t>Lorem</a:t>
            </a:r>
            <a:r>
              <a:rPr lang="en-US" sz="1500" dirty="0"/>
              <a:t> </a:t>
            </a:r>
            <a:r>
              <a:rPr lang="en-US" sz="1500" dirty="0" err="1"/>
              <a:t>ipsum</a:t>
            </a:r>
            <a:r>
              <a:rPr lang="en-US" sz="1500" dirty="0"/>
              <a:t> dolor sit </a:t>
            </a:r>
            <a:r>
              <a:rPr lang="en-US" sz="1500" dirty="0" err="1"/>
              <a:t>amet</a:t>
            </a:r>
            <a:r>
              <a:rPr lang="en-US" sz="1500" dirty="0"/>
              <a:t>, </a:t>
            </a:r>
            <a:r>
              <a:rPr lang="en-US" sz="1500" dirty="0" err="1"/>
              <a:t>consectetur</a:t>
            </a:r>
            <a:r>
              <a:rPr lang="en-US" sz="1500" dirty="0"/>
              <a:t> </a:t>
            </a:r>
            <a:r>
              <a:rPr lang="en-US" sz="1500" dirty="0" err="1"/>
              <a:t>adipiscing</a:t>
            </a:r>
            <a:r>
              <a:rPr lang="en-US" sz="1500" dirty="0"/>
              <a:t> </a:t>
            </a:r>
            <a:r>
              <a:rPr lang="en-US" sz="1500" dirty="0" err="1"/>
              <a:t>elit</a:t>
            </a:r>
            <a:r>
              <a:rPr lang="en-US" sz="1500" dirty="0"/>
              <a:t>, </a:t>
            </a:r>
            <a:r>
              <a:rPr lang="en-US" sz="1500" dirty="0" err="1"/>
              <a:t>sed</a:t>
            </a:r>
            <a:r>
              <a:rPr lang="en-US" sz="1500" dirty="0"/>
              <a:t> do </a:t>
            </a:r>
            <a:r>
              <a:rPr lang="en-US" sz="1500" dirty="0" err="1"/>
              <a:t>eiusmod</a:t>
            </a:r>
            <a:r>
              <a:rPr lang="en-US" sz="1500" dirty="0"/>
              <a:t> </a:t>
            </a:r>
            <a:r>
              <a:rPr lang="en-US" sz="1500" dirty="0" err="1"/>
              <a:t>tempor</a:t>
            </a:r>
            <a:r>
              <a:rPr lang="en-US" sz="1500" dirty="0"/>
              <a:t> </a:t>
            </a:r>
            <a:r>
              <a:rPr lang="en-US" sz="1500" dirty="0" err="1"/>
              <a:t>incididunt</a:t>
            </a:r>
            <a:r>
              <a:rPr lang="en-US" sz="1500" dirty="0"/>
              <a:t> </a:t>
            </a:r>
            <a:r>
              <a:rPr lang="en-US" sz="1500" dirty="0" err="1"/>
              <a:t>ut</a:t>
            </a:r>
            <a:r>
              <a:rPr lang="en-US" sz="1500" dirty="0"/>
              <a:t> </a:t>
            </a:r>
            <a:r>
              <a:rPr lang="en-US" sz="1500" dirty="0" err="1"/>
              <a:t>labore</a:t>
            </a:r>
            <a:r>
              <a:rPr lang="en-US" sz="1500" dirty="0"/>
              <a:t> et </a:t>
            </a:r>
            <a:r>
              <a:rPr lang="en-US" sz="1500" dirty="0" err="1"/>
              <a:t>dolore</a:t>
            </a:r>
            <a:r>
              <a:rPr lang="en-US" sz="1500" dirty="0"/>
              <a:t> magna </a:t>
            </a:r>
            <a:r>
              <a:rPr lang="en-US" sz="1500" dirty="0" err="1"/>
              <a:t>aliqua</a:t>
            </a:r>
            <a:r>
              <a:rPr lang="en-US" sz="1500" dirty="0"/>
              <a:t>. </a:t>
            </a:r>
          </a:p>
          <a:p>
            <a:pPr>
              <a:lnSpc>
                <a:spcPts val="2150"/>
              </a:lnSpc>
            </a:pPr>
            <a:endParaRPr lang="en-US" sz="1500" dirty="0"/>
          </a:p>
          <a:p>
            <a:pPr>
              <a:lnSpc>
                <a:spcPts val="2150"/>
              </a:lnSpc>
            </a:pPr>
            <a:r>
              <a:rPr lang="en-US" sz="1500" dirty="0" err="1"/>
              <a:t>Ut</a:t>
            </a:r>
            <a:r>
              <a:rPr lang="en-US" sz="1500" dirty="0"/>
              <a:t> </a:t>
            </a:r>
            <a:r>
              <a:rPr lang="en-US" sz="1500" dirty="0" err="1"/>
              <a:t>enim</a:t>
            </a:r>
            <a:r>
              <a:rPr lang="en-US" sz="1500" dirty="0"/>
              <a:t> ad minim </a:t>
            </a:r>
            <a:r>
              <a:rPr lang="en-US" sz="1500" dirty="0" err="1"/>
              <a:t>veniam</a:t>
            </a:r>
            <a:r>
              <a:rPr lang="en-US" sz="1500" dirty="0"/>
              <a:t>, </a:t>
            </a:r>
            <a:r>
              <a:rPr lang="en-US" sz="1500" dirty="0" err="1"/>
              <a:t>quis</a:t>
            </a:r>
            <a:r>
              <a:rPr lang="en-US" sz="1500" dirty="0"/>
              <a:t> </a:t>
            </a:r>
            <a:r>
              <a:rPr lang="en-US" sz="1500" dirty="0" err="1"/>
              <a:t>nostrud</a:t>
            </a:r>
            <a:r>
              <a:rPr lang="en-US" sz="1500" dirty="0"/>
              <a:t> exercitation </a:t>
            </a:r>
            <a:r>
              <a:rPr lang="en-US" sz="1500" dirty="0" err="1"/>
              <a:t>ullamco</a:t>
            </a:r>
            <a:r>
              <a:rPr lang="en-US" sz="1500" dirty="0"/>
              <a:t> </a:t>
            </a:r>
            <a:r>
              <a:rPr lang="en-US" sz="1500" dirty="0" err="1"/>
              <a:t>laboris</a:t>
            </a:r>
            <a:r>
              <a:rPr lang="en-US" sz="1500" dirty="0"/>
              <a:t> nisi </a:t>
            </a:r>
            <a:r>
              <a:rPr lang="en-US" sz="1500" dirty="0" err="1"/>
              <a:t>ut</a:t>
            </a:r>
            <a:r>
              <a:rPr lang="en-US" sz="1500" dirty="0"/>
              <a:t> </a:t>
            </a:r>
            <a:r>
              <a:rPr lang="en-US" sz="1500" dirty="0" err="1"/>
              <a:t>aliquip</a:t>
            </a:r>
            <a:r>
              <a:rPr lang="en-US" sz="1500" dirty="0"/>
              <a:t> ex </a:t>
            </a:r>
            <a:r>
              <a:rPr lang="en-US" sz="1500" dirty="0" err="1"/>
              <a:t>ea</a:t>
            </a:r>
            <a:r>
              <a:rPr lang="en-US" sz="1500" dirty="0"/>
              <a:t> </a:t>
            </a:r>
            <a:r>
              <a:rPr lang="en-US" sz="1500" dirty="0" err="1"/>
              <a:t>commodo</a:t>
            </a:r>
            <a:r>
              <a:rPr lang="en-US" sz="1500" dirty="0"/>
              <a:t> </a:t>
            </a:r>
            <a:r>
              <a:rPr lang="en-US" sz="1500" dirty="0" err="1"/>
              <a:t>consequat</a:t>
            </a:r>
            <a:r>
              <a:rPr lang="en-US" sz="1500" dirty="0"/>
              <a:t>. </a:t>
            </a:r>
            <a:r>
              <a:rPr lang="en-US" sz="1500" dirty="0" err="1"/>
              <a:t>Duis</a:t>
            </a:r>
            <a:r>
              <a:rPr lang="en-US" sz="1500" dirty="0"/>
              <a:t> </a:t>
            </a:r>
            <a:r>
              <a:rPr lang="en-US" sz="1500" dirty="0" err="1"/>
              <a:t>aute</a:t>
            </a:r>
            <a:r>
              <a:rPr lang="en-US" sz="1500" dirty="0"/>
              <a:t> </a:t>
            </a:r>
            <a:r>
              <a:rPr lang="en-US" sz="1500" dirty="0" err="1"/>
              <a:t>irure</a:t>
            </a:r>
            <a:r>
              <a:rPr lang="en-US" sz="1500" dirty="0"/>
              <a:t> dolor in </a:t>
            </a:r>
            <a:r>
              <a:rPr lang="en-US" sz="1500" dirty="0" err="1"/>
              <a:t>reprehenderit</a:t>
            </a:r>
            <a:r>
              <a:rPr lang="en-US" sz="1500" dirty="0"/>
              <a:t> in </a:t>
            </a:r>
            <a:r>
              <a:rPr lang="en-US" sz="1500" dirty="0" err="1"/>
              <a:t>voluptate</a:t>
            </a:r>
            <a:r>
              <a:rPr lang="en-US" sz="1500" dirty="0"/>
              <a:t> </a:t>
            </a:r>
            <a:r>
              <a:rPr lang="en-US" sz="1500" dirty="0" err="1"/>
              <a:t>velit</a:t>
            </a:r>
            <a:r>
              <a:rPr lang="en-US" sz="1500" dirty="0"/>
              <a:t> </a:t>
            </a:r>
            <a:r>
              <a:rPr lang="en-US" sz="1500" dirty="0" err="1"/>
              <a:t>esse</a:t>
            </a:r>
            <a:r>
              <a:rPr lang="en-US" sz="1500" dirty="0"/>
              <a:t> </a:t>
            </a:r>
            <a:r>
              <a:rPr lang="en-US" sz="1500" dirty="0" err="1"/>
              <a:t>cillum</a:t>
            </a:r>
            <a:r>
              <a:rPr lang="en-US" sz="1500" dirty="0"/>
              <a:t> </a:t>
            </a:r>
            <a:r>
              <a:rPr lang="en-US" sz="1500" dirty="0" err="1"/>
              <a:t>dolore</a:t>
            </a:r>
            <a:r>
              <a:rPr lang="en-US" sz="1500" dirty="0"/>
              <a:t> </a:t>
            </a:r>
            <a:r>
              <a:rPr lang="en-US" sz="1500" dirty="0" err="1"/>
              <a:t>eu</a:t>
            </a:r>
            <a:r>
              <a:rPr lang="en-US" sz="1500" dirty="0"/>
              <a:t> </a:t>
            </a:r>
            <a:r>
              <a:rPr lang="en-US" sz="1500" dirty="0" err="1"/>
              <a:t>fugiat</a:t>
            </a:r>
            <a:r>
              <a:rPr lang="en-US" sz="1500" dirty="0"/>
              <a:t> </a:t>
            </a:r>
            <a:r>
              <a:rPr lang="en-US" sz="1500" dirty="0" err="1"/>
              <a:t>nulla</a:t>
            </a:r>
            <a:r>
              <a:rPr lang="en-US" sz="1500" dirty="0"/>
              <a:t> </a:t>
            </a:r>
            <a:r>
              <a:rPr lang="en-US" sz="1500" dirty="0" err="1"/>
              <a:t>pariatur</a:t>
            </a:r>
            <a:r>
              <a:rPr lang="en-US" sz="1500" dirty="0"/>
              <a:t>. </a:t>
            </a:r>
            <a:r>
              <a:rPr lang="en-US" sz="1500" dirty="0" err="1"/>
              <a:t>Lorem</a:t>
            </a:r>
            <a:r>
              <a:rPr lang="en-US" sz="1500" dirty="0"/>
              <a:t> </a:t>
            </a:r>
            <a:r>
              <a:rPr lang="en-US" sz="1500" dirty="0" err="1"/>
              <a:t>ipsum</a:t>
            </a:r>
            <a:r>
              <a:rPr lang="en-US" sz="1500" dirty="0"/>
              <a:t> dolor sit </a:t>
            </a:r>
            <a:r>
              <a:rPr lang="en-US" sz="1500" dirty="0" err="1"/>
              <a:t>amet</a:t>
            </a:r>
            <a:r>
              <a:rPr lang="en-US" sz="1500" dirty="0"/>
              <a:t>.</a:t>
            </a:r>
            <a:endParaRPr lang="en-US" dirty="0"/>
          </a:p>
        </p:txBody>
      </p:sp>
      <p:sp>
        <p:nvSpPr>
          <p:cNvPr id="11" name="Footer Placeholder 2"/>
          <p:cNvSpPr>
            <a:spLocks noGrp="1"/>
          </p:cNvSpPr>
          <p:nvPr>
            <p:ph type="ftr" sz="quarter" idx="3"/>
          </p:nvPr>
        </p:nvSpPr>
        <p:spPr>
          <a:xfrm>
            <a:off x="711197" y="301290"/>
            <a:ext cx="5849010" cy="365125"/>
          </a:xfrm>
          <a:prstGeom prst="rect">
            <a:avLst/>
          </a:prstGeom>
        </p:spPr>
        <p:txBody>
          <a:bodyPr vert="horz" lIns="91440" tIns="45720" rIns="91440" bIns="45720" rtlCol="0" anchor="ctr"/>
          <a:lstStyle>
            <a:lvl1pPr algn="l">
              <a:defRPr sz="1200" b="0" i="1" baseline="0">
                <a:solidFill>
                  <a:srgbClr val="431801"/>
                </a:solidFill>
                <a:latin typeface="Chronicle Text G1 Roman"/>
              </a:defRPr>
            </a:lvl1pPr>
          </a:lstStyle>
          <a:p>
            <a:r>
              <a:rPr lang="en-US" dirty="0"/>
              <a:t>Header to Come</a:t>
            </a:r>
          </a:p>
        </p:txBody>
      </p:sp>
    </p:spTree>
    <p:extLst>
      <p:ext uri="{BB962C8B-B14F-4D97-AF65-F5344CB8AC3E}">
        <p14:creationId xmlns:p14="http://schemas.microsoft.com/office/powerpoint/2010/main" val="3413505251"/>
      </p:ext>
    </p:extLst>
  </p:cSld>
  <p:clrMap bg1="lt1" tx1="dk1" bg2="lt2" tx2="dk2" accent1="accent1" accent2="accent2" accent3="accent3" accent4="accent4" accent5="accent5" accent6="accent6" hlink="hlink" folHlink="folHlink"/>
  <p:sldLayoutIdLst>
    <p:sldLayoutId id="2147483674" r:id="rId1"/>
  </p:sldLayoutIdLst>
  <p:txStyles>
    <p:titleStyle>
      <a:lvl1pPr algn="l" defTabSz="457200" rtl="0" eaLnBrk="1" latinLnBrk="0" hangingPunct="1">
        <a:lnSpc>
          <a:spcPct val="100000"/>
        </a:lnSpc>
        <a:spcBef>
          <a:spcPct val="0"/>
        </a:spcBef>
        <a:buNone/>
        <a:defRPr sz="4200" b="1" i="0" kern="1200" baseline="0">
          <a:solidFill>
            <a:srgbClr val="431801"/>
          </a:solidFill>
          <a:latin typeface="Arial"/>
          <a:ea typeface="+mj-ea"/>
          <a:cs typeface="+mj-cs"/>
        </a:defRPr>
      </a:lvl1pPr>
    </p:titleStyle>
    <p:bodyStyle>
      <a:lvl1pPr marL="0" marR="0" indent="0" algn="l" defTabSz="457200" rtl="0" eaLnBrk="1" fontAlgn="auto" latinLnBrk="0" hangingPunct="1">
        <a:lnSpc>
          <a:spcPct val="100000"/>
        </a:lnSpc>
        <a:spcBef>
          <a:spcPct val="20000"/>
        </a:spcBef>
        <a:spcAft>
          <a:spcPts val="0"/>
        </a:spcAft>
        <a:buClrTx/>
        <a:buSzTx/>
        <a:buFont typeface="Arial"/>
        <a:buNone/>
        <a:tabLst/>
        <a:defRPr lang="en-US" sz="1600" b="0" i="0" u="none" strike="noStrike" kern="1200" baseline="0" smtClean="0">
          <a:solidFill>
            <a:srgbClr val="431801"/>
          </a:solidFill>
          <a:latin typeface="Arial"/>
          <a:ea typeface="+mn-ea"/>
          <a:cs typeface="Arial"/>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3.png"/><Relationship Id="rId1" Type="http://schemas.openxmlformats.org/officeDocument/2006/relationships/slideLayout" Target="../slideLayouts/slideLayout3.xml"/><Relationship Id="rId4" Type="http://schemas.openxmlformats.org/officeDocument/2006/relationships/image" Target="../media/image28.png"/></Relationships>
</file>

<file path=ppt/slides/_rels/slide14.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Layout" Target="../slideLayouts/slideLayout3.xml"/><Relationship Id="rId5" Type="http://schemas.openxmlformats.org/officeDocument/2006/relationships/image" Target="../media/image7.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9.pn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 Id="rId9"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1.png"/><Relationship Id="rId1" Type="http://schemas.openxmlformats.org/officeDocument/2006/relationships/slideLayout" Target="../slideLayouts/slideLayout3.xml"/><Relationship Id="rId5" Type="http://schemas.openxmlformats.org/officeDocument/2006/relationships/image" Target="../media/image25.png"/><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z="3200" dirty="0"/>
              <a:t>Lecture</a:t>
            </a:r>
            <a:r>
              <a:rPr lang="zh-CN" altLang="en-US" sz="3200" dirty="0"/>
              <a:t> </a:t>
            </a:r>
            <a:r>
              <a:rPr lang="en-US" altLang="zh-CN" sz="3200" dirty="0"/>
              <a:t>3</a:t>
            </a:r>
            <a:br>
              <a:rPr lang="en-US" altLang="zh-CN" sz="3200" dirty="0"/>
            </a:br>
            <a:r>
              <a:rPr lang="en-US" altLang="zh-CN" sz="3200" dirty="0"/>
              <a:t>Overview</a:t>
            </a:r>
            <a:r>
              <a:rPr lang="zh-CN" altLang="en-US" sz="3200" dirty="0"/>
              <a:t> </a:t>
            </a:r>
            <a:r>
              <a:rPr lang="en-US" altLang="zh-CN" sz="3200" dirty="0"/>
              <a:t>of</a:t>
            </a:r>
            <a:r>
              <a:rPr lang="zh-CN" altLang="en-US" sz="3200" dirty="0"/>
              <a:t> </a:t>
            </a:r>
            <a:r>
              <a:rPr lang="en-US" altLang="zh-CN" sz="3200" dirty="0"/>
              <a:t>Machine</a:t>
            </a:r>
            <a:r>
              <a:rPr lang="zh-CN" altLang="en-US" sz="3200" dirty="0"/>
              <a:t> </a:t>
            </a:r>
            <a:r>
              <a:rPr lang="en-US" altLang="zh-CN" sz="3200" dirty="0"/>
              <a:t>Learning</a:t>
            </a:r>
            <a:r>
              <a:rPr lang="zh-CN" altLang="en-US" sz="3200" dirty="0"/>
              <a:t> </a:t>
            </a:r>
            <a:r>
              <a:rPr lang="en-US" altLang="zh-CN" sz="3200" dirty="0"/>
              <a:t>and</a:t>
            </a:r>
            <a:r>
              <a:rPr lang="zh-CN" altLang="en-US" sz="3200" dirty="0"/>
              <a:t> </a:t>
            </a:r>
            <a:r>
              <a:rPr lang="en-US" altLang="zh-CN" sz="3200" dirty="0"/>
              <a:t>AI</a:t>
            </a:r>
            <a:endParaRPr lang="en-US" sz="3200" dirty="0"/>
          </a:p>
        </p:txBody>
      </p:sp>
    </p:spTree>
    <p:extLst>
      <p:ext uri="{BB962C8B-B14F-4D97-AF65-F5344CB8AC3E}">
        <p14:creationId xmlns:p14="http://schemas.microsoft.com/office/powerpoint/2010/main" val="26174409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18E13BCA-574A-4147-A8DC-8D48E76225DA}"/>
                  </a:ext>
                </a:extLst>
              </p:cNvPr>
              <p:cNvSpPr>
                <a:spLocks noGrp="1"/>
              </p:cNvSpPr>
              <p:nvPr>
                <p:ph idx="1"/>
              </p:nvPr>
            </p:nvSpPr>
            <p:spPr>
              <a:xfrm>
                <a:off x="400050" y="1345057"/>
                <a:ext cx="8563356" cy="4563836"/>
              </a:xfrm>
            </p:spPr>
            <p:txBody>
              <a:bodyPr/>
              <a:lstStyle/>
              <a:p>
                <a:r>
                  <a:rPr lang="en-US" dirty="0"/>
                  <a:t> Image Classification</a:t>
                </a:r>
                <a:endParaRPr lang="en-US" b="0" dirty="0"/>
              </a:p>
              <a:p>
                <a:pPr lvl="1"/>
                <a:r>
                  <a:rPr lang="en-US" dirty="0"/>
                  <a:t>  </a:t>
                </a: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oMath>
                </a14:m>
                <a:r>
                  <a:rPr lang="en-US" dirty="0"/>
                  <a:t> raw pixels of the image, </a:t>
                </a:r>
                <a14:m>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oMath>
                </a14:m>
                <a:r>
                  <a:rPr lang="en-US" dirty="0"/>
                  <a:t> the main object</a:t>
                </a:r>
              </a:p>
            </p:txBody>
          </p:sp>
        </mc:Choice>
        <mc:Fallback xmlns="">
          <p:sp>
            <p:nvSpPr>
              <p:cNvPr id="5" name="Content Placeholder 2">
                <a:extLst>
                  <a:ext uri="{FF2B5EF4-FFF2-40B4-BE49-F238E27FC236}">
                    <a16:creationId xmlns:a16="http://schemas.microsoft.com/office/drawing/2014/main" id="{18E13BCA-574A-4147-A8DC-8D48E76225DA}"/>
                  </a:ext>
                </a:extLst>
              </p:cNvPr>
              <p:cNvSpPr>
                <a:spLocks noGrp="1" noRot="1" noChangeAspect="1" noMove="1" noResize="1" noEditPoints="1" noAdjustHandles="1" noChangeArrowheads="1" noChangeShapeType="1" noTextEdit="1"/>
              </p:cNvSpPr>
              <p:nvPr>
                <p:ph idx="1"/>
              </p:nvPr>
            </p:nvSpPr>
            <p:spPr>
              <a:xfrm>
                <a:off x="400050" y="1345057"/>
                <a:ext cx="8563356" cy="4563836"/>
              </a:xfrm>
              <a:blipFill>
                <a:blip r:embed="rId2"/>
                <a:stretch>
                  <a:fillRect t="-556"/>
                </a:stretch>
              </a:blipFill>
            </p:spPr>
            <p:txBody>
              <a:bodyPr/>
              <a:lstStyle/>
              <a:p>
                <a:r>
                  <a:rPr lang="en-US">
                    <a:noFill/>
                  </a:rPr>
                  <a:t> </a:t>
                </a:r>
              </a:p>
            </p:txBody>
          </p:sp>
        </mc:Fallback>
      </mc:AlternateContent>
      <p:pic>
        <p:nvPicPr>
          <p:cNvPr id="6" name="Content Placeholder 3">
            <a:extLst>
              <a:ext uri="{FF2B5EF4-FFF2-40B4-BE49-F238E27FC236}">
                <a16:creationId xmlns:a16="http://schemas.microsoft.com/office/drawing/2014/main" id="{72832FF2-65F9-DB48-8867-14C29F29A01E}"/>
              </a:ext>
            </a:extLst>
          </p:cNvPr>
          <p:cNvPicPr>
            <a:picLocks noChangeAspect="1"/>
          </p:cNvPicPr>
          <p:nvPr/>
        </p:nvPicPr>
        <p:blipFill>
          <a:blip r:embed="rId3"/>
          <a:stretch>
            <a:fillRect/>
          </a:stretch>
        </p:blipFill>
        <p:spPr>
          <a:xfrm>
            <a:off x="1951963" y="2389137"/>
            <a:ext cx="5163874" cy="3616954"/>
          </a:xfrm>
          <a:prstGeom prst="rect">
            <a:avLst/>
          </a:prstGeom>
        </p:spPr>
      </p:pic>
      <p:sp>
        <p:nvSpPr>
          <p:cNvPr id="7" name="Content Placeholder 2">
            <a:extLst>
              <a:ext uri="{FF2B5EF4-FFF2-40B4-BE49-F238E27FC236}">
                <a16:creationId xmlns:a16="http://schemas.microsoft.com/office/drawing/2014/main" id="{3B0CB6E9-7C2A-4941-B933-5DDD7FC5EF57}"/>
              </a:ext>
            </a:extLst>
          </p:cNvPr>
          <p:cNvSpPr txBox="1">
            <a:spLocks/>
          </p:cNvSpPr>
          <p:nvPr/>
        </p:nvSpPr>
        <p:spPr>
          <a:xfrm>
            <a:off x="1951963" y="6433042"/>
            <a:ext cx="7529561" cy="1740333"/>
          </a:xfrm>
          <a:prstGeom prst="rect">
            <a:avLst/>
          </a:prstGeom>
        </p:spPr>
        <p:txBody>
          <a:bodyPr vert="horz" lIns="91440" tIns="45720" rIns="91440" bIns="45720" rtlCol="0">
            <a:no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anose="05000000000000000000" pitchFamily="2" charset="2"/>
              <a:buChar char="Ø"/>
              <a:defRPr sz="2800" kern="1200">
                <a:solidFill>
                  <a:schemeClr val="tx1"/>
                </a:solidFill>
                <a:latin typeface="Calibri" panose="020F0502020204030204" pitchFamily="34" charset="0"/>
                <a:ea typeface="+mn-ea"/>
                <a:cs typeface="Calibri" panose="020F0502020204030204" pitchFamily="34" charset="0"/>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charset="2"/>
              <a:buChar char="Ø"/>
              <a:defRPr sz="2600" kern="1200">
                <a:solidFill>
                  <a:schemeClr val="tx1"/>
                </a:solidFill>
                <a:latin typeface="Calibri" charset="0"/>
                <a:ea typeface="Calibri" charset="0"/>
                <a:cs typeface="Calibri" charset="0"/>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2600" kern="1200">
                <a:solidFill>
                  <a:schemeClr val="tx1"/>
                </a:solidFill>
                <a:latin typeface="Calibri" charset="0"/>
                <a:ea typeface="Calibri" charset="0"/>
                <a:cs typeface="Calibri" charset="0"/>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2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2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pPr marL="0" indent="0">
              <a:buNone/>
            </a:pPr>
            <a:r>
              <a:rPr lang="en-US" sz="1800" dirty="0"/>
              <a:t>ImageNet Large Scale Visual Recognition Challenge. </a:t>
            </a:r>
            <a:r>
              <a:rPr lang="en-US" sz="1800" dirty="0" err="1"/>
              <a:t>Russakovsky</a:t>
            </a:r>
            <a:r>
              <a:rPr lang="en-US" sz="1800" dirty="0"/>
              <a:t> et al.’2015</a:t>
            </a:r>
          </a:p>
        </p:txBody>
      </p:sp>
      <p:sp>
        <p:nvSpPr>
          <p:cNvPr id="8" name="Footer Placeholder 2">
            <a:extLst>
              <a:ext uri="{FF2B5EF4-FFF2-40B4-BE49-F238E27FC236}">
                <a16:creationId xmlns:a16="http://schemas.microsoft.com/office/drawing/2014/main" id="{71CADCEF-CACF-CF49-9D84-8DB7A44B50A3}"/>
              </a:ext>
            </a:extLst>
          </p:cNvPr>
          <p:cNvSpPr>
            <a:spLocks noGrp="1"/>
          </p:cNvSpPr>
          <p:nvPr>
            <p:ph type="ftr" sz="quarter" idx="3"/>
          </p:nvPr>
        </p:nvSpPr>
        <p:spPr>
          <a:xfrm>
            <a:off x="273451" y="281835"/>
            <a:ext cx="5849010" cy="365125"/>
          </a:xfrm>
          <a:prstGeom prst="rect">
            <a:avLst/>
          </a:prstGeom>
        </p:spPr>
        <p:txBody>
          <a:bodyPr vert="horz" lIns="91440" tIns="45720" rIns="91440" bIns="45720" rtlCol="0" anchor="ctr"/>
          <a:lstStyle>
            <a:lvl1pPr algn="l">
              <a:defRPr sz="1200" b="0" i="1" baseline="0">
                <a:solidFill>
                  <a:srgbClr val="431801"/>
                </a:solidFill>
                <a:latin typeface="Chronicle Text G1 Roman"/>
              </a:defRPr>
            </a:lvl1pPr>
          </a:lstStyle>
          <a:p>
            <a:r>
              <a:rPr lang="en-US" altLang="zh-CN" sz="2000" i="0" dirty="0"/>
              <a:t>Supervised</a:t>
            </a:r>
            <a:r>
              <a:rPr lang="zh-CN" altLang="en-US" sz="2000" i="0" dirty="0"/>
              <a:t> </a:t>
            </a:r>
            <a:r>
              <a:rPr lang="en-US" altLang="zh-CN" sz="2000" i="0" dirty="0"/>
              <a:t>Learning</a:t>
            </a:r>
            <a:r>
              <a:rPr lang="zh-CN" altLang="en-US" sz="2000" i="0" dirty="0"/>
              <a:t> </a:t>
            </a:r>
            <a:r>
              <a:rPr lang="en-US" altLang="zh-CN" sz="2000" i="0" dirty="0"/>
              <a:t>in</a:t>
            </a:r>
            <a:r>
              <a:rPr lang="zh-CN" altLang="en-US" sz="2000" i="0" dirty="0"/>
              <a:t> </a:t>
            </a:r>
            <a:r>
              <a:rPr lang="en-US" altLang="zh-CN" sz="2000" i="0" dirty="0"/>
              <a:t>Computer</a:t>
            </a:r>
            <a:r>
              <a:rPr lang="zh-CN" altLang="en-US" sz="2000" i="0" dirty="0"/>
              <a:t> </a:t>
            </a:r>
            <a:r>
              <a:rPr lang="en-US" altLang="zh-CN" sz="2000" i="0" dirty="0"/>
              <a:t>Vision</a:t>
            </a:r>
            <a:endParaRPr lang="en-US" sz="2000" i="0" dirty="0"/>
          </a:p>
        </p:txBody>
      </p:sp>
    </p:spTree>
    <p:extLst>
      <p:ext uri="{BB962C8B-B14F-4D97-AF65-F5344CB8AC3E}">
        <p14:creationId xmlns:p14="http://schemas.microsoft.com/office/powerpoint/2010/main" val="381566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2">
            <a:extLst>
              <a:ext uri="{FF2B5EF4-FFF2-40B4-BE49-F238E27FC236}">
                <a16:creationId xmlns:a16="http://schemas.microsoft.com/office/drawing/2014/main" id="{49C4B2C2-6E3E-A44D-B688-137431E28DD8}"/>
              </a:ext>
            </a:extLst>
          </p:cNvPr>
          <p:cNvSpPr>
            <a:spLocks noGrp="1"/>
          </p:cNvSpPr>
          <p:nvPr>
            <p:ph type="ftr" sz="quarter" idx="3"/>
          </p:nvPr>
        </p:nvSpPr>
        <p:spPr>
          <a:xfrm>
            <a:off x="273451" y="281835"/>
            <a:ext cx="5849010" cy="365125"/>
          </a:xfrm>
          <a:prstGeom prst="rect">
            <a:avLst/>
          </a:prstGeom>
        </p:spPr>
        <p:txBody>
          <a:bodyPr vert="horz" lIns="91440" tIns="45720" rIns="91440" bIns="45720" rtlCol="0" anchor="ctr"/>
          <a:lstStyle>
            <a:lvl1pPr algn="l">
              <a:defRPr sz="1200" b="0" i="1" baseline="0">
                <a:solidFill>
                  <a:srgbClr val="431801"/>
                </a:solidFill>
                <a:latin typeface="Chronicle Text G1 Roman"/>
              </a:defRPr>
            </a:lvl1pPr>
          </a:lstStyle>
          <a:p>
            <a:r>
              <a:rPr lang="en-US" altLang="zh-CN" sz="2000" i="0" dirty="0"/>
              <a:t>Biomedical</a:t>
            </a:r>
            <a:r>
              <a:rPr lang="zh-CN" altLang="en-US" sz="2000" i="0" dirty="0"/>
              <a:t> </a:t>
            </a:r>
            <a:r>
              <a:rPr lang="en-US" altLang="zh-CN" sz="2000" i="0" dirty="0"/>
              <a:t>Examples</a:t>
            </a:r>
            <a:endParaRPr lang="en-US" sz="2000" i="0" dirty="0"/>
          </a:p>
        </p:txBody>
      </p:sp>
    </p:spTree>
    <p:extLst>
      <p:ext uri="{BB962C8B-B14F-4D97-AF65-F5344CB8AC3E}">
        <p14:creationId xmlns:p14="http://schemas.microsoft.com/office/powerpoint/2010/main" val="2766826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840447E3-43DA-004E-AE3A-9F7344B413A9}"/>
              </a:ext>
            </a:extLst>
          </p:cNvPr>
          <p:cNvSpPr>
            <a:spLocks noGrp="1"/>
          </p:cNvSpPr>
          <p:nvPr>
            <p:ph type="ftr" sz="quarter" idx="3"/>
          </p:nvPr>
        </p:nvSpPr>
        <p:spPr>
          <a:xfrm>
            <a:off x="273451" y="281835"/>
            <a:ext cx="5849010" cy="365125"/>
          </a:xfrm>
          <a:prstGeom prst="rect">
            <a:avLst/>
          </a:prstGeom>
        </p:spPr>
        <p:txBody>
          <a:bodyPr vert="horz" lIns="91440" tIns="45720" rIns="91440" bIns="45720" rtlCol="0" anchor="ctr"/>
          <a:lstStyle>
            <a:lvl1pPr algn="l">
              <a:defRPr sz="1200" b="0" i="1" baseline="0">
                <a:solidFill>
                  <a:srgbClr val="431801"/>
                </a:solidFill>
                <a:latin typeface="Chronicle Text G1 Roman"/>
              </a:defRPr>
            </a:lvl1pPr>
          </a:lstStyle>
          <a:p>
            <a:r>
              <a:rPr lang="en-US" altLang="zh-CN" sz="2400" i="0" dirty="0"/>
              <a:t>Unsupervised</a:t>
            </a:r>
            <a:r>
              <a:rPr lang="zh-CN" altLang="en-US" sz="2400" i="0" dirty="0"/>
              <a:t> </a:t>
            </a:r>
            <a:r>
              <a:rPr lang="en-US" altLang="zh-CN" sz="2400" i="0" dirty="0"/>
              <a:t>Learning</a:t>
            </a:r>
            <a:endParaRPr lang="en-US" sz="2400" i="0" dirty="0"/>
          </a:p>
        </p:txBody>
      </p:sp>
      <p:sp>
        <p:nvSpPr>
          <p:cNvPr id="4" name="TextBox 3">
            <a:extLst>
              <a:ext uri="{FF2B5EF4-FFF2-40B4-BE49-F238E27FC236}">
                <a16:creationId xmlns:a16="http://schemas.microsoft.com/office/drawing/2014/main" id="{BEA42F1A-3C96-4F43-8E0F-4E852AF1ACC2}"/>
              </a:ext>
            </a:extLst>
          </p:cNvPr>
          <p:cNvSpPr txBox="1"/>
          <p:nvPr/>
        </p:nvSpPr>
        <p:spPr>
          <a:xfrm>
            <a:off x="1391055" y="1682885"/>
            <a:ext cx="5768502" cy="2585323"/>
          </a:xfrm>
          <a:prstGeom prst="rect">
            <a:avLst/>
          </a:prstGeom>
          <a:noFill/>
        </p:spPr>
        <p:txBody>
          <a:bodyPr wrap="square" rtlCol="0">
            <a:spAutoFit/>
          </a:bodyPr>
          <a:lstStyle/>
          <a:p>
            <a:r>
              <a:rPr lang="en-US" altLang="zh-CN" dirty="0"/>
              <a:t>Unlabeled</a:t>
            </a:r>
            <a:r>
              <a:rPr lang="zh-CN" altLang="en-US" dirty="0"/>
              <a:t> </a:t>
            </a:r>
            <a:r>
              <a:rPr lang="en-US" altLang="zh-CN" dirty="0"/>
              <a:t>data</a:t>
            </a:r>
            <a:r>
              <a:rPr lang="zh-CN" altLang="en-US" dirty="0"/>
              <a:t> </a:t>
            </a:r>
            <a:r>
              <a:rPr lang="en-US" altLang="zh-CN" dirty="0"/>
              <a:t>assuming</a:t>
            </a:r>
            <a:r>
              <a:rPr lang="zh-CN" altLang="en-US" dirty="0"/>
              <a:t> </a:t>
            </a:r>
            <a:r>
              <a:rPr lang="en-US" altLang="zh-CN" dirty="0"/>
              <a:t>underlying</a:t>
            </a:r>
            <a:r>
              <a:rPr lang="zh-CN" altLang="en-US" dirty="0"/>
              <a:t> </a:t>
            </a:r>
            <a:r>
              <a:rPr lang="en-US" altLang="zh-CN" dirty="0"/>
              <a:t>structure</a:t>
            </a:r>
          </a:p>
          <a:p>
            <a:pPr marL="342900" indent="-342900">
              <a:buAutoNum type="arabicPeriod"/>
            </a:pPr>
            <a:r>
              <a:rPr lang="en-US" altLang="zh-CN" dirty="0"/>
              <a:t>Identify</a:t>
            </a:r>
            <a:r>
              <a:rPr lang="zh-CN" altLang="en-US" dirty="0"/>
              <a:t> </a:t>
            </a:r>
            <a:r>
              <a:rPr lang="en-US" altLang="zh-CN" dirty="0"/>
              <a:t>a</a:t>
            </a:r>
            <a:r>
              <a:rPr lang="zh-CN" altLang="en-US" dirty="0"/>
              <a:t> </a:t>
            </a:r>
            <a:r>
              <a:rPr lang="en-US" altLang="zh-CN" dirty="0"/>
              <a:t>low-dimensional</a:t>
            </a:r>
            <a:r>
              <a:rPr lang="zh-CN" altLang="en-US" dirty="0"/>
              <a:t> </a:t>
            </a:r>
            <a:r>
              <a:rPr lang="en-US" altLang="zh-CN" dirty="0"/>
              <a:t>feature</a:t>
            </a:r>
            <a:r>
              <a:rPr lang="zh-CN" altLang="en-US" dirty="0"/>
              <a:t> </a:t>
            </a:r>
            <a:r>
              <a:rPr lang="en-US" altLang="zh-CN" dirty="0"/>
              <a:t>space</a:t>
            </a:r>
          </a:p>
          <a:p>
            <a:pPr marL="800100" lvl="1" indent="-342900">
              <a:buAutoNum type="arabicPeriod"/>
            </a:pPr>
            <a:r>
              <a:rPr lang="en-US" altLang="zh-CN" dirty="0"/>
              <a:t>PCA</a:t>
            </a:r>
          </a:p>
          <a:p>
            <a:pPr marL="800100" lvl="1" indent="-342900">
              <a:buAutoNum type="arabicPeriod"/>
            </a:pPr>
            <a:r>
              <a:rPr lang="en-US" altLang="zh-CN" dirty="0"/>
              <a:t>Autoencoder</a:t>
            </a:r>
          </a:p>
          <a:p>
            <a:pPr marL="800100" lvl="1" indent="-342900">
              <a:buAutoNum type="arabicPeriod"/>
            </a:pPr>
            <a:r>
              <a:rPr lang="en-US" altLang="zh-CN" dirty="0"/>
              <a:t>ICA</a:t>
            </a:r>
          </a:p>
          <a:p>
            <a:pPr marL="800100" lvl="1" indent="-342900">
              <a:buAutoNum type="arabicPeriod"/>
            </a:pPr>
            <a:endParaRPr lang="en-US" altLang="zh-CN" dirty="0"/>
          </a:p>
          <a:p>
            <a:pPr marL="800100" lvl="1" indent="-342900">
              <a:buAutoNum type="arabicPeriod"/>
            </a:pPr>
            <a:endParaRPr lang="en-US" altLang="zh-CN" dirty="0"/>
          </a:p>
          <a:p>
            <a:pPr lvl="1"/>
            <a:r>
              <a:rPr lang="en-US" altLang="zh-CN" dirty="0"/>
              <a:t>Clustering</a:t>
            </a:r>
          </a:p>
          <a:p>
            <a:pPr lvl="1"/>
            <a:endParaRPr lang="en-US" altLang="zh-CN" dirty="0"/>
          </a:p>
        </p:txBody>
      </p:sp>
    </p:spTree>
    <p:extLst>
      <p:ext uri="{BB962C8B-B14F-4D97-AF65-F5344CB8AC3E}">
        <p14:creationId xmlns:p14="http://schemas.microsoft.com/office/powerpoint/2010/main" val="29773584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F4126A3F-8622-FB44-9056-BA7848FB2047}"/>
                  </a:ext>
                </a:extLst>
              </p:cNvPr>
              <p:cNvSpPr>
                <a:spLocks noGrp="1"/>
              </p:cNvSpPr>
              <p:nvPr>
                <p:ph idx="1"/>
              </p:nvPr>
            </p:nvSpPr>
            <p:spPr>
              <a:xfrm>
                <a:off x="400050" y="1440060"/>
                <a:ext cx="8563356" cy="4563836"/>
              </a:xfrm>
            </p:spPr>
            <p:txBody>
              <a:bodyPr/>
              <a:lstStyle/>
              <a:p>
                <a:r>
                  <a:rPr lang="zh-CN" altLang="en-US" dirty="0"/>
                  <a:t> </a:t>
                </a:r>
                <a:r>
                  <a:rPr lang="en-US" altLang="zh-CN" dirty="0"/>
                  <a:t>Dataset</a:t>
                </a:r>
                <a:r>
                  <a:rPr lang="zh-CN" altLang="en-US" dirty="0"/>
                  <a:t> </a:t>
                </a:r>
                <a:r>
                  <a:rPr lang="en-US" altLang="zh-CN" dirty="0"/>
                  <a:t>contains</a:t>
                </a:r>
                <a:r>
                  <a:rPr lang="zh-CN" altLang="en-US" dirty="0"/>
                  <a:t> </a:t>
                </a:r>
                <a:r>
                  <a:rPr lang="en-US" altLang="zh-CN" dirty="0">
                    <a:solidFill>
                      <a:srgbClr val="FF0000"/>
                    </a:solidFill>
                  </a:rPr>
                  <a:t>no</a:t>
                </a:r>
                <a:r>
                  <a:rPr lang="zh-CN" altLang="en-US" dirty="0">
                    <a:solidFill>
                      <a:srgbClr val="FF0000"/>
                    </a:solidFill>
                  </a:rPr>
                  <a:t> </a:t>
                </a:r>
                <a:r>
                  <a:rPr lang="en-US" altLang="zh-CN" dirty="0">
                    <a:solidFill>
                      <a:srgbClr val="FF0000"/>
                    </a:solidFill>
                  </a:rPr>
                  <a:t>labels:</a:t>
                </a:r>
                <a:r>
                  <a:rPr lang="zh-CN" altLang="en-US" dirty="0">
                    <a:solidFill>
                      <a:srgbClr val="FF0000"/>
                    </a:solidFill>
                  </a:rPr>
                  <a:t>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𝑥</m:t>
                        </m:r>
                      </m:e>
                      <m:sup>
                        <m:d>
                          <m:dPr>
                            <m:ctrlPr>
                              <a:rPr lang="en-US" i="1">
                                <a:latin typeface="Cambria Math" panose="02040503050406030204" pitchFamily="18" charset="0"/>
                              </a:rPr>
                            </m:ctrlPr>
                          </m:dPr>
                          <m:e>
                            <m:r>
                              <a:rPr lang="en-US" i="1">
                                <a:latin typeface="Cambria Math" panose="02040503050406030204" pitchFamily="18" charset="0"/>
                              </a:rPr>
                              <m:t>1</m:t>
                            </m:r>
                          </m:e>
                        </m:d>
                      </m:sup>
                    </m:sSup>
                    <m:r>
                      <a:rPr lang="en-US" i="1">
                        <a:latin typeface="Cambria Math" panose="02040503050406030204" pitchFamily="18" charset="0"/>
                      </a:rPr>
                      <m:t>, …</m:t>
                    </m:r>
                    <m:sSup>
                      <m:sSupPr>
                        <m:ctrlPr>
                          <a:rPr lang="en-US" i="1">
                            <a:latin typeface="Cambria Math" panose="02040503050406030204" pitchFamily="18" charset="0"/>
                          </a:rPr>
                        </m:ctrlPr>
                      </m:sSupPr>
                      <m:e>
                        <m:r>
                          <a:rPr lang="en-US" i="1">
                            <a:latin typeface="Cambria Math" panose="02040503050406030204" pitchFamily="18" charset="0"/>
                          </a:rPr>
                          <m:t>𝑥</m:t>
                        </m:r>
                      </m:e>
                      <m:sup>
                        <m:d>
                          <m:dPr>
                            <m:ctrlPr>
                              <a:rPr lang="en-US" i="1">
                                <a:latin typeface="Cambria Math" panose="02040503050406030204" pitchFamily="18" charset="0"/>
                              </a:rPr>
                            </m:ctrlPr>
                          </m:dPr>
                          <m:e>
                            <m:r>
                              <a:rPr lang="en-US" i="1">
                                <a:latin typeface="Cambria Math" panose="02040503050406030204" pitchFamily="18" charset="0"/>
                              </a:rPr>
                              <m:t>𝑛</m:t>
                            </m:r>
                          </m:e>
                        </m:d>
                      </m:sup>
                    </m:sSup>
                  </m:oMath>
                </a14:m>
                <a:endParaRPr lang="en-US" dirty="0"/>
              </a:p>
              <a:p>
                <a:r>
                  <a:rPr lang="zh-CN" altLang="en-US" dirty="0"/>
                  <a:t> </a:t>
                </a:r>
                <a:r>
                  <a:rPr lang="en-US" altLang="zh-CN" dirty="0">
                    <a:solidFill>
                      <a:srgbClr val="0432FF"/>
                    </a:solidFill>
                  </a:rPr>
                  <a:t>Goal</a:t>
                </a:r>
                <a:r>
                  <a:rPr lang="zh-CN" altLang="en-US" dirty="0">
                    <a:solidFill>
                      <a:srgbClr val="0432FF"/>
                    </a:solidFill>
                  </a:rPr>
                  <a:t> </a:t>
                </a:r>
                <a:r>
                  <a:rPr lang="en-US" altLang="zh-CN" dirty="0"/>
                  <a:t>(vaguely-posed):</a:t>
                </a:r>
                <a:r>
                  <a:rPr lang="zh-CN" altLang="en-US" dirty="0"/>
                  <a:t> </a:t>
                </a:r>
                <a:r>
                  <a:rPr lang="en-US" altLang="zh-CN" dirty="0"/>
                  <a:t>to</a:t>
                </a:r>
                <a:r>
                  <a:rPr lang="zh-CN" altLang="en-US" dirty="0"/>
                  <a:t> </a:t>
                </a:r>
                <a:r>
                  <a:rPr lang="en-US" altLang="zh-CN" dirty="0"/>
                  <a:t>find</a:t>
                </a:r>
                <a:r>
                  <a:rPr lang="zh-CN" altLang="en-US" dirty="0"/>
                  <a:t> </a:t>
                </a:r>
                <a:r>
                  <a:rPr lang="en-US" altLang="zh-CN" dirty="0"/>
                  <a:t>interesting</a:t>
                </a:r>
                <a:r>
                  <a:rPr lang="zh-CN" altLang="en-US" dirty="0"/>
                  <a:t> </a:t>
                </a:r>
                <a:r>
                  <a:rPr lang="en-US" altLang="zh-CN" dirty="0"/>
                  <a:t>structures</a:t>
                </a:r>
                <a:r>
                  <a:rPr lang="zh-CN" altLang="en-US" dirty="0"/>
                  <a:t> </a:t>
                </a:r>
                <a:r>
                  <a:rPr lang="en-US" altLang="zh-CN" dirty="0"/>
                  <a:t>in</a:t>
                </a:r>
                <a:r>
                  <a:rPr lang="zh-CN" altLang="en-US" dirty="0"/>
                  <a:t> </a:t>
                </a:r>
                <a:r>
                  <a:rPr lang="en-US" altLang="zh-CN" dirty="0"/>
                  <a:t>the</a:t>
                </a:r>
                <a:r>
                  <a:rPr lang="zh-CN" altLang="en-US" dirty="0"/>
                  <a:t> </a:t>
                </a:r>
                <a:r>
                  <a:rPr lang="en-US" altLang="zh-CN" dirty="0"/>
                  <a:t>data</a:t>
                </a:r>
                <a:r>
                  <a:rPr lang="zh-CN" altLang="en-US" dirty="0"/>
                  <a:t> </a:t>
                </a:r>
                <a:endParaRPr lang="en-US" dirty="0"/>
              </a:p>
            </p:txBody>
          </p:sp>
        </mc:Choice>
        <mc:Fallback xmlns="">
          <p:sp>
            <p:nvSpPr>
              <p:cNvPr id="5" name="Content Placeholder 2">
                <a:extLst>
                  <a:ext uri="{FF2B5EF4-FFF2-40B4-BE49-F238E27FC236}">
                    <a16:creationId xmlns:a16="http://schemas.microsoft.com/office/drawing/2014/main" id="{F4126A3F-8622-FB44-9056-BA7848FB2047}"/>
                  </a:ext>
                </a:extLst>
              </p:cNvPr>
              <p:cNvSpPr>
                <a:spLocks noGrp="1" noRot="1" noChangeAspect="1" noMove="1" noResize="1" noEditPoints="1" noAdjustHandles="1" noChangeArrowheads="1" noChangeShapeType="1" noTextEdit="1"/>
              </p:cNvSpPr>
              <p:nvPr>
                <p:ph idx="1"/>
              </p:nvPr>
            </p:nvSpPr>
            <p:spPr>
              <a:xfrm>
                <a:off x="400050" y="1440060"/>
                <a:ext cx="8563356" cy="4563836"/>
              </a:xfrm>
              <a:blipFill>
                <a:blip r:embed="rId2"/>
                <a:stretch>
                  <a:fillRect t="-278"/>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602C24BC-CDA0-E34D-A4BB-F5D03B3C5D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0050" y="3384471"/>
            <a:ext cx="3950030" cy="2633353"/>
          </a:xfrm>
          <a:prstGeom prst="rect">
            <a:avLst/>
          </a:prstGeom>
        </p:spPr>
      </p:pic>
      <p:pic>
        <p:nvPicPr>
          <p:cNvPr id="7" name="Picture 6">
            <a:extLst>
              <a:ext uri="{FF2B5EF4-FFF2-40B4-BE49-F238E27FC236}">
                <a16:creationId xmlns:a16="http://schemas.microsoft.com/office/drawing/2014/main" id="{115A5074-3B36-5647-8937-3EAF8FAFA85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92634" y="3384352"/>
            <a:ext cx="3950208" cy="2633472"/>
          </a:xfrm>
          <a:prstGeom prst="rect">
            <a:avLst/>
          </a:prstGeom>
        </p:spPr>
      </p:pic>
      <p:sp>
        <p:nvSpPr>
          <p:cNvPr id="8" name="Content Placeholder 2">
            <a:extLst>
              <a:ext uri="{FF2B5EF4-FFF2-40B4-BE49-F238E27FC236}">
                <a16:creationId xmlns:a16="http://schemas.microsoft.com/office/drawing/2014/main" id="{F72E794E-5102-7B4C-BE85-6B37962F4BBB}"/>
              </a:ext>
            </a:extLst>
          </p:cNvPr>
          <p:cNvSpPr txBox="1">
            <a:spLocks/>
          </p:cNvSpPr>
          <p:nvPr/>
        </p:nvSpPr>
        <p:spPr>
          <a:xfrm>
            <a:off x="1407472" y="3184839"/>
            <a:ext cx="1834490" cy="4563836"/>
          </a:xfrm>
          <a:prstGeom prst="rect">
            <a:avLst/>
          </a:prstGeom>
        </p:spPr>
        <p:txBody>
          <a:bodyPr vert="horz" lIns="91440" tIns="45720" rIns="91440" bIns="45720" rtlCol="0">
            <a:no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anose="05000000000000000000" pitchFamily="2" charset="2"/>
              <a:buChar char="Ø"/>
              <a:defRPr sz="2800" kern="1200">
                <a:solidFill>
                  <a:schemeClr val="tx1"/>
                </a:solidFill>
                <a:latin typeface="Calibri" panose="020F0502020204030204" pitchFamily="34" charset="0"/>
                <a:ea typeface="+mn-ea"/>
                <a:cs typeface="Calibri" panose="020F0502020204030204" pitchFamily="34" charset="0"/>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charset="2"/>
              <a:buChar char="Ø"/>
              <a:defRPr sz="2600" kern="1200">
                <a:solidFill>
                  <a:schemeClr val="tx1"/>
                </a:solidFill>
                <a:latin typeface="Calibri" charset="0"/>
                <a:ea typeface="Calibri" charset="0"/>
                <a:cs typeface="Calibri" charset="0"/>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2600" kern="1200">
                <a:solidFill>
                  <a:schemeClr val="tx1"/>
                </a:solidFill>
                <a:latin typeface="Calibri" charset="0"/>
                <a:ea typeface="Calibri" charset="0"/>
                <a:cs typeface="Calibri" charset="0"/>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2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2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pPr marL="0" indent="0">
              <a:buNone/>
            </a:pPr>
            <a:r>
              <a:rPr lang="en-US" altLang="zh-CN" dirty="0"/>
              <a:t>supervised</a:t>
            </a:r>
            <a:endParaRPr lang="en-US" dirty="0"/>
          </a:p>
        </p:txBody>
      </p:sp>
      <p:sp>
        <p:nvSpPr>
          <p:cNvPr id="9" name="Content Placeholder 2">
            <a:extLst>
              <a:ext uri="{FF2B5EF4-FFF2-40B4-BE49-F238E27FC236}">
                <a16:creationId xmlns:a16="http://schemas.microsoft.com/office/drawing/2014/main" id="{A864C21E-27BE-2945-B413-75BC42B90EFB}"/>
              </a:ext>
            </a:extLst>
          </p:cNvPr>
          <p:cNvSpPr txBox="1">
            <a:spLocks/>
          </p:cNvSpPr>
          <p:nvPr/>
        </p:nvSpPr>
        <p:spPr>
          <a:xfrm>
            <a:off x="5819865" y="3184839"/>
            <a:ext cx="2219730" cy="4563836"/>
          </a:xfrm>
          <a:prstGeom prst="rect">
            <a:avLst/>
          </a:prstGeom>
        </p:spPr>
        <p:txBody>
          <a:bodyPr vert="horz" lIns="91440" tIns="45720" rIns="91440" bIns="45720" rtlCol="0">
            <a:no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anose="05000000000000000000" pitchFamily="2" charset="2"/>
              <a:buChar char="Ø"/>
              <a:defRPr sz="2800" kern="1200">
                <a:solidFill>
                  <a:schemeClr val="tx1"/>
                </a:solidFill>
                <a:latin typeface="Calibri" panose="020F0502020204030204" pitchFamily="34" charset="0"/>
                <a:ea typeface="+mn-ea"/>
                <a:cs typeface="Calibri" panose="020F0502020204030204" pitchFamily="34" charset="0"/>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charset="2"/>
              <a:buChar char="Ø"/>
              <a:defRPr sz="2600" kern="1200">
                <a:solidFill>
                  <a:schemeClr val="tx1"/>
                </a:solidFill>
                <a:latin typeface="Calibri" charset="0"/>
                <a:ea typeface="Calibri" charset="0"/>
                <a:cs typeface="Calibri" charset="0"/>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2600" kern="1200">
                <a:solidFill>
                  <a:schemeClr val="tx1"/>
                </a:solidFill>
                <a:latin typeface="Calibri" charset="0"/>
                <a:ea typeface="Calibri" charset="0"/>
                <a:cs typeface="Calibri" charset="0"/>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2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2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pPr marL="0" indent="0">
              <a:buNone/>
            </a:pPr>
            <a:r>
              <a:rPr lang="en-US" altLang="zh-CN" dirty="0"/>
              <a:t>unsupervised</a:t>
            </a:r>
            <a:endParaRPr lang="en-US" dirty="0"/>
          </a:p>
        </p:txBody>
      </p:sp>
    </p:spTree>
    <p:extLst>
      <p:ext uri="{BB962C8B-B14F-4D97-AF65-F5344CB8AC3E}">
        <p14:creationId xmlns:p14="http://schemas.microsoft.com/office/powerpoint/2010/main" val="905257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A55FD81-0208-1E41-AE6A-D6D2A783756B}"/>
              </a:ext>
            </a:extLst>
          </p:cNvPr>
          <p:cNvPicPr>
            <a:picLocks noChangeAspect="1"/>
          </p:cNvPicPr>
          <p:nvPr/>
        </p:nvPicPr>
        <p:blipFill>
          <a:blip r:embed="rId2"/>
          <a:stretch>
            <a:fillRect/>
          </a:stretch>
        </p:blipFill>
        <p:spPr>
          <a:xfrm>
            <a:off x="978180" y="2868223"/>
            <a:ext cx="7187639" cy="2796146"/>
          </a:xfrm>
          <a:prstGeom prst="rect">
            <a:avLst/>
          </a:prstGeom>
        </p:spPr>
      </p:pic>
      <p:sp>
        <p:nvSpPr>
          <p:cNvPr id="5" name="Footer Placeholder 2">
            <a:extLst>
              <a:ext uri="{FF2B5EF4-FFF2-40B4-BE49-F238E27FC236}">
                <a16:creationId xmlns:a16="http://schemas.microsoft.com/office/drawing/2014/main" id="{E7BD2E27-EDD6-674E-B184-75E11A2BCCC6}"/>
              </a:ext>
            </a:extLst>
          </p:cNvPr>
          <p:cNvSpPr>
            <a:spLocks noGrp="1"/>
          </p:cNvSpPr>
          <p:nvPr>
            <p:ph type="ftr" sz="quarter" idx="3"/>
          </p:nvPr>
        </p:nvSpPr>
        <p:spPr>
          <a:xfrm>
            <a:off x="273451" y="281835"/>
            <a:ext cx="6544038" cy="365125"/>
          </a:xfrm>
          <a:prstGeom prst="rect">
            <a:avLst/>
          </a:prstGeom>
        </p:spPr>
        <p:txBody>
          <a:bodyPr vert="horz" lIns="91440" tIns="45720" rIns="91440" bIns="45720" rtlCol="0" anchor="ctr"/>
          <a:lstStyle>
            <a:lvl1pPr algn="l">
              <a:defRPr sz="1200" b="0" i="1" baseline="0">
                <a:solidFill>
                  <a:srgbClr val="431801"/>
                </a:solidFill>
                <a:latin typeface="Chronicle Text G1 Roman"/>
              </a:defRPr>
            </a:lvl1pPr>
          </a:lstStyle>
          <a:p>
            <a:r>
              <a:rPr lang="en-US" altLang="zh-CN" sz="2400" i="0" dirty="0"/>
              <a:t>Unsupervised</a:t>
            </a:r>
            <a:r>
              <a:rPr lang="zh-CN" altLang="en-US" sz="2400" i="0" dirty="0"/>
              <a:t> </a:t>
            </a:r>
            <a:r>
              <a:rPr lang="en-US" altLang="zh-CN" sz="2400" i="0" dirty="0"/>
              <a:t>Learning</a:t>
            </a:r>
            <a:r>
              <a:rPr lang="zh-CN" altLang="en-US" sz="2400" i="0" dirty="0"/>
              <a:t> </a:t>
            </a:r>
            <a:r>
              <a:rPr lang="en-US" altLang="zh-CN" sz="2400" i="0" dirty="0"/>
              <a:t>–</a:t>
            </a:r>
            <a:r>
              <a:rPr lang="zh-CN" altLang="en-US" sz="2400" i="0" dirty="0"/>
              <a:t> </a:t>
            </a:r>
            <a:r>
              <a:rPr lang="en-US" altLang="zh-CN" sz="2400" i="0" dirty="0"/>
              <a:t>Dimensionality</a:t>
            </a:r>
            <a:r>
              <a:rPr lang="zh-CN" altLang="en-US" sz="2400" i="0" dirty="0"/>
              <a:t> </a:t>
            </a:r>
            <a:r>
              <a:rPr lang="en-US" altLang="zh-CN" sz="2400" i="0" dirty="0"/>
              <a:t>Reduction</a:t>
            </a:r>
            <a:endParaRPr lang="en-US" sz="2400" i="0" dirty="0"/>
          </a:p>
        </p:txBody>
      </p:sp>
      <p:sp>
        <p:nvSpPr>
          <p:cNvPr id="6" name="TextBox 5">
            <a:extLst>
              <a:ext uri="{FF2B5EF4-FFF2-40B4-BE49-F238E27FC236}">
                <a16:creationId xmlns:a16="http://schemas.microsoft.com/office/drawing/2014/main" id="{C4C0C718-B73A-9149-8B3B-57858CB80533}"/>
              </a:ext>
            </a:extLst>
          </p:cNvPr>
          <p:cNvSpPr txBox="1"/>
          <p:nvPr/>
        </p:nvSpPr>
        <p:spPr>
          <a:xfrm>
            <a:off x="580827" y="1008965"/>
            <a:ext cx="5768502" cy="369332"/>
          </a:xfrm>
          <a:prstGeom prst="rect">
            <a:avLst/>
          </a:prstGeom>
          <a:noFill/>
        </p:spPr>
        <p:txBody>
          <a:bodyPr wrap="square" rtlCol="0">
            <a:spAutoFit/>
          </a:bodyPr>
          <a:lstStyle/>
          <a:p>
            <a:r>
              <a:rPr lang="en-US" altLang="zh-CN" dirty="0"/>
              <a:t>Principal</a:t>
            </a:r>
            <a:r>
              <a:rPr lang="zh-CN" altLang="en-US" dirty="0"/>
              <a:t> </a:t>
            </a:r>
            <a:r>
              <a:rPr lang="en-US" altLang="zh-CN" dirty="0"/>
              <a:t>component</a:t>
            </a:r>
            <a:r>
              <a:rPr lang="zh-CN" altLang="en-US" dirty="0"/>
              <a:t> </a:t>
            </a:r>
            <a:r>
              <a:rPr lang="en-US" altLang="zh-CN" dirty="0"/>
              <a:t>analysis</a:t>
            </a:r>
            <a:r>
              <a:rPr lang="zh-CN" altLang="en-US" dirty="0"/>
              <a:t> </a:t>
            </a:r>
            <a:r>
              <a:rPr lang="en-US" altLang="zh-CN" dirty="0"/>
              <a:t>(PCA)</a:t>
            </a:r>
          </a:p>
        </p:txBody>
      </p:sp>
    </p:spTree>
    <p:extLst>
      <p:ext uri="{BB962C8B-B14F-4D97-AF65-F5344CB8AC3E}">
        <p14:creationId xmlns:p14="http://schemas.microsoft.com/office/powerpoint/2010/main" val="7467356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E963D6E-5F68-504F-8B28-84336D8E7DFF}"/>
              </a:ext>
            </a:extLst>
          </p:cNvPr>
          <p:cNvSpPr txBox="1"/>
          <p:nvPr/>
        </p:nvSpPr>
        <p:spPr>
          <a:xfrm>
            <a:off x="580827" y="1008965"/>
            <a:ext cx="5768502" cy="369332"/>
          </a:xfrm>
          <a:prstGeom prst="rect">
            <a:avLst/>
          </a:prstGeom>
          <a:noFill/>
        </p:spPr>
        <p:txBody>
          <a:bodyPr wrap="square" rtlCol="0">
            <a:spAutoFit/>
          </a:bodyPr>
          <a:lstStyle/>
          <a:p>
            <a:r>
              <a:rPr lang="en-US" altLang="zh-CN" dirty="0"/>
              <a:t>Autoencoder</a:t>
            </a:r>
          </a:p>
        </p:txBody>
      </p:sp>
      <p:pic>
        <p:nvPicPr>
          <p:cNvPr id="4100" name="Picture 4" descr="Variational Autoencoders are Beautiful | Blogs">
            <a:extLst>
              <a:ext uri="{FF2B5EF4-FFF2-40B4-BE49-F238E27FC236}">
                <a16:creationId xmlns:a16="http://schemas.microsoft.com/office/drawing/2014/main" id="{5D2D04FA-01D6-E24B-A9E7-6EDE5825E6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0618" y="1694223"/>
            <a:ext cx="5322766" cy="39927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02095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F58FB39-AC55-FB41-B2A7-D76204A72C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95168" y="2458075"/>
            <a:ext cx="4677464" cy="3118309"/>
          </a:xfrm>
          <a:prstGeom prst="rect">
            <a:avLst/>
          </a:prstGeom>
        </p:spPr>
      </p:pic>
      <p:sp>
        <p:nvSpPr>
          <p:cNvPr id="5" name="Oval 4">
            <a:extLst>
              <a:ext uri="{FF2B5EF4-FFF2-40B4-BE49-F238E27FC236}">
                <a16:creationId xmlns:a16="http://schemas.microsoft.com/office/drawing/2014/main" id="{E8A48332-3CA0-0C41-ADD2-FBA46B102F2F}"/>
              </a:ext>
            </a:extLst>
          </p:cNvPr>
          <p:cNvSpPr/>
          <p:nvPr/>
        </p:nvSpPr>
        <p:spPr>
          <a:xfrm>
            <a:off x="2579795" y="4056223"/>
            <a:ext cx="2101933" cy="1318161"/>
          </a:xfrm>
          <a:prstGeom prst="ellipse">
            <a:avLst/>
          </a:prstGeom>
          <a:noFill/>
          <a:ln w="38100">
            <a:solidFill>
              <a:srgbClr val="FF2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70FE7208-6221-BE48-97D7-4B800D488B82}"/>
              </a:ext>
            </a:extLst>
          </p:cNvPr>
          <p:cNvSpPr/>
          <p:nvPr/>
        </p:nvSpPr>
        <p:spPr>
          <a:xfrm>
            <a:off x="4287862" y="2625326"/>
            <a:ext cx="2397946" cy="1787037"/>
          </a:xfrm>
          <a:prstGeom prst="ellipse">
            <a:avLst/>
          </a:prstGeom>
          <a:noFill/>
          <a:ln w="38100">
            <a:solidFill>
              <a:srgbClr val="FF2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4C9AB52E-0A4C-6641-A13D-ADF5991F57FB}"/>
              </a:ext>
            </a:extLst>
          </p:cNvPr>
          <p:cNvSpPr/>
          <p:nvPr/>
        </p:nvSpPr>
        <p:spPr>
          <a:xfrm>
            <a:off x="4681728" y="4412363"/>
            <a:ext cx="2250118" cy="779750"/>
          </a:xfrm>
          <a:prstGeom prst="ellipse">
            <a:avLst/>
          </a:prstGeom>
          <a:noFill/>
          <a:ln w="38100">
            <a:solidFill>
              <a:srgbClr val="FF2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ooter Placeholder 2">
            <a:extLst>
              <a:ext uri="{FF2B5EF4-FFF2-40B4-BE49-F238E27FC236}">
                <a16:creationId xmlns:a16="http://schemas.microsoft.com/office/drawing/2014/main" id="{D235E3CF-E976-F247-855F-6F65625B8515}"/>
              </a:ext>
            </a:extLst>
          </p:cNvPr>
          <p:cNvSpPr>
            <a:spLocks noGrp="1"/>
          </p:cNvSpPr>
          <p:nvPr>
            <p:ph type="ftr" sz="quarter" idx="3"/>
          </p:nvPr>
        </p:nvSpPr>
        <p:spPr>
          <a:xfrm>
            <a:off x="273451" y="281835"/>
            <a:ext cx="6544038" cy="365125"/>
          </a:xfrm>
          <a:prstGeom prst="rect">
            <a:avLst/>
          </a:prstGeom>
        </p:spPr>
        <p:txBody>
          <a:bodyPr vert="horz" lIns="91440" tIns="45720" rIns="91440" bIns="45720" rtlCol="0" anchor="ctr"/>
          <a:lstStyle>
            <a:lvl1pPr algn="l">
              <a:defRPr sz="1200" b="0" i="1" baseline="0">
                <a:solidFill>
                  <a:srgbClr val="431801"/>
                </a:solidFill>
                <a:latin typeface="Chronicle Text G1 Roman"/>
              </a:defRPr>
            </a:lvl1pPr>
          </a:lstStyle>
          <a:p>
            <a:r>
              <a:rPr lang="en-US" altLang="zh-CN" sz="2400" i="0" dirty="0"/>
              <a:t>Unsupervised</a:t>
            </a:r>
            <a:r>
              <a:rPr lang="zh-CN" altLang="en-US" sz="2400" i="0" dirty="0"/>
              <a:t> </a:t>
            </a:r>
            <a:r>
              <a:rPr lang="en-US" altLang="zh-CN" sz="2400" i="0" dirty="0"/>
              <a:t>Learning</a:t>
            </a:r>
            <a:r>
              <a:rPr lang="zh-CN" altLang="en-US" sz="2400" i="0" dirty="0"/>
              <a:t> </a:t>
            </a:r>
            <a:r>
              <a:rPr lang="en-US" altLang="zh-CN" sz="2400" i="0" dirty="0"/>
              <a:t>–</a:t>
            </a:r>
            <a:r>
              <a:rPr lang="zh-CN" altLang="en-US" sz="2400" i="0" dirty="0"/>
              <a:t> </a:t>
            </a:r>
            <a:r>
              <a:rPr lang="en-US" altLang="zh-CN" sz="2400" i="0" dirty="0"/>
              <a:t>Clustering</a:t>
            </a:r>
            <a:endParaRPr lang="en-US" sz="2400" i="0" dirty="0"/>
          </a:p>
        </p:txBody>
      </p:sp>
    </p:spTree>
    <p:extLst>
      <p:ext uri="{BB962C8B-B14F-4D97-AF65-F5344CB8AC3E}">
        <p14:creationId xmlns:p14="http://schemas.microsoft.com/office/powerpoint/2010/main" val="2914993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444353F-D81C-FD49-9763-DEC59B559E54}"/>
              </a:ext>
            </a:extLst>
          </p:cNvPr>
          <p:cNvPicPr>
            <a:picLocks noChangeAspect="1"/>
          </p:cNvPicPr>
          <p:nvPr/>
        </p:nvPicPr>
        <p:blipFill rotWithShape="1">
          <a:blip r:embed="rId2"/>
          <a:srcRect t="2237"/>
          <a:stretch/>
        </p:blipFill>
        <p:spPr>
          <a:xfrm>
            <a:off x="1329393" y="2101931"/>
            <a:ext cx="6409013" cy="3290949"/>
          </a:xfrm>
          <a:prstGeom prst="rect">
            <a:avLst/>
          </a:prstGeom>
        </p:spPr>
      </p:pic>
      <p:sp>
        <p:nvSpPr>
          <p:cNvPr id="6" name="Content Placeholder 2">
            <a:extLst>
              <a:ext uri="{FF2B5EF4-FFF2-40B4-BE49-F238E27FC236}">
                <a16:creationId xmlns:a16="http://schemas.microsoft.com/office/drawing/2014/main" id="{257CD70F-9985-394A-A40E-2C03F8C2CD99}"/>
              </a:ext>
            </a:extLst>
          </p:cNvPr>
          <p:cNvSpPr txBox="1">
            <a:spLocks/>
          </p:cNvSpPr>
          <p:nvPr/>
        </p:nvSpPr>
        <p:spPr>
          <a:xfrm rot="16200000">
            <a:off x="2434057" y="1427832"/>
            <a:ext cx="1230111" cy="4563836"/>
          </a:xfrm>
          <a:prstGeom prst="rect">
            <a:avLst/>
          </a:prstGeom>
        </p:spPr>
        <p:txBody>
          <a:bodyPr vert="horz" lIns="91440" tIns="45720" rIns="91440" bIns="45720" rtlCol="0">
            <a:no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anose="05000000000000000000" pitchFamily="2" charset="2"/>
              <a:buChar char="Ø"/>
              <a:defRPr sz="2800" kern="1200">
                <a:solidFill>
                  <a:schemeClr val="tx1"/>
                </a:solidFill>
                <a:latin typeface="Calibri" panose="020F0502020204030204" pitchFamily="34" charset="0"/>
                <a:ea typeface="+mn-ea"/>
                <a:cs typeface="Calibri" panose="020F0502020204030204" pitchFamily="34" charset="0"/>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charset="2"/>
              <a:buChar char="Ø"/>
              <a:defRPr sz="2600" kern="1200">
                <a:solidFill>
                  <a:schemeClr val="tx1"/>
                </a:solidFill>
                <a:latin typeface="Calibri" charset="0"/>
                <a:ea typeface="Calibri" charset="0"/>
                <a:cs typeface="Calibri" charset="0"/>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2600" kern="1200">
                <a:solidFill>
                  <a:schemeClr val="tx1"/>
                </a:solidFill>
                <a:latin typeface="Calibri" charset="0"/>
                <a:ea typeface="Calibri" charset="0"/>
                <a:cs typeface="Calibri" charset="0"/>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2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2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pPr marL="0" indent="0">
              <a:buNone/>
            </a:pPr>
            <a:r>
              <a:rPr lang="en-US" altLang="zh-CN" dirty="0"/>
              <a:t>Genes</a:t>
            </a:r>
            <a:endParaRPr lang="en-US" dirty="0"/>
          </a:p>
        </p:txBody>
      </p:sp>
      <p:sp>
        <p:nvSpPr>
          <p:cNvPr id="7" name="Content Placeholder 2">
            <a:extLst>
              <a:ext uri="{FF2B5EF4-FFF2-40B4-BE49-F238E27FC236}">
                <a16:creationId xmlns:a16="http://schemas.microsoft.com/office/drawing/2014/main" id="{201927CA-2E96-9242-BA5A-CB5C7E677010}"/>
              </a:ext>
            </a:extLst>
          </p:cNvPr>
          <p:cNvSpPr txBox="1">
            <a:spLocks/>
          </p:cNvSpPr>
          <p:nvPr/>
        </p:nvSpPr>
        <p:spPr>
          <a:xfrm>
            <a:off x="3731066" y="5534715"/>
            <a:ext cx="3655386" cy="4563836"/>
          </a:xfrm>
          <a:prstGeom prst="rect">
            <a:avLst/>
          </a:prstGeom>
        </p:spPr>
        <p:txBody>
          <a:bodyPr vert="horz" lIns="91440" tIns="45720" rIns="91440" bIns="45720" rtlCol="0">
            <a:no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anose="05000000000000000000" pitchFamily="2" charset="2"/>
              <a:buChar char="Ø"/>
              <a:defRPr sz="2800" kern="1200">
                <a:solidFill>
                  <a:schemeClr val="tx1"/>
                </a:solidFill>
                <a:latin typeface="Calibri" panose="020F0502020204030204" pitchFamily="34" charset="0"/>
                <a:ea typeface="+mn-ea"/>
                <a:cs typeface="Calibri" panose="020F0502020204030204" pitchFamily="34" charset="0"/>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charset="2"/>
              <a:buChar char="Ø"/>
              <a:defRPr sz="2600" kern="1200">
                <a:solidFill>
                  <a:schemeClr val="tx1"/>
                </a:solidFill>
                <a:latin typeface="Calibri" charset="0"/>
                <a:ea typeface="Calibri" charset="0"/>
                <a:cs typeface="Calibri" charset="0"/>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2600" kern="1200">
                <a:solidFill>
                  <a:schemeClr val="tx1"/>
                </a:solidFill>
                <a:latin typeface="Calibri" charset="0"/>
                <a:ea typeface="Calibri" charset="0"/>
                <a:cs typeface="Calibri" charset="0"/>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2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2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pPr marL="0" indent="0">
              <a:buNone/>
            </a:pPr>
            <a:r>
              <a:rPr lang="en-US" dirty="0"/>
              <a:t>Individuals</a:t>
            </a:r>
          </a:p>
        </p:txBody>
      </p:sp>
      <p:sp>
        <p:nvSpPr>
          <p:cNvPr id="8" name="Right Brace 7">
            <a:extLst>
              <a:ext uri="{FF2B5EF4-FFF2-40B4-BE49-F238E27FC236}">
                <a16:creationId xmlns:a16="http://schemas.microsoft.com/office/drawing/2014/main" id="{38BA7939-89C6-6544-A302-03485E2020C2}"/>
              </a:ext>
            </a:extLst>
          </p:cNvPr>
          <p:cNvSpPr/>
          <p:nvPr/>
        </p:nvSpPr>
        <p:spPr>
          <a:xfrm rot="16200000">
            <a:off x="1473930" y="1669479"/>
            <a:ext cx="245959" cy="511282"/>
          </a:xfrm>
          <a:prstGeom prst="rightBrace">
            <a:avLst>
              <a:gd name="adj1" fmla="val 69167"/>
              <a:gd name="adj2" fmla="val 50000"/>
            </a:avLst>
          </a:prstGeom>
          <a:ln w="28575">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Right Brace 8">
            <a:extLst>
              <a:ext uri="{FF2B5EF4-FFF2-40B4-BE49-F238E27FC236}">
                <a16:creationId xmlns:a16="http://schemas.microsoft.com/office/drawing/2014/main" id="{3E1E9592-8407-5E40-B3BA-BEAB7549BF4A}"/>
              </a:ext>
            </a:extLst>
          </p:cNvPr>
          <p:cNvSpPr/>
          <p:nvPr/>
        </p:nvSpPr>
        <p:spPr>
          <a:xfrm rot="16200000">
            <a:off x="2180352" y="1614224"/>
            <a:ext cx="245959" cy="621792"/>
          </a:xfrm>
          <a:prstGeom prst="rightBrace">
            <a:avLst>
              <a:gd name="adj1" fmla="val 69167"/>
              <a:gd name="adj2" fmla="val 50000"/>
            </a:avLst>
          </a:prstGeom>
          <a:ln w="28575">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Right Brace 9">
            <a:extLst>
              <a:ext uri="{FF2B5EF4-FFF2-40B4-BE49-F238E27FC236}">
                <a16:creationId xmlns:a16="http://schemas.microsoft.com/office/drawing/2014/main" id="{26C4FD74-EADD-FB43-A8C7-F0C8AAAC7621}"/>
              </a:ext>
            </a:extLst>
          </p:cNvPr>
          <p:cNvSpPr/>
          <p:nvPr/>
        </p:nvSpPr>
        <p:spPr>
          <a:xfrm rot="16200000">
            <a:off x="3490669" y="1053710"/>
            <a:ext cx="245959" cy="1719072"/>
          </a:xfrm>
          <a:prstGeom prst="rightBrace">
            <a:avLst>
              <a:gd name="adj1" fmla="val 69167"/>
              <a:gd name="adj2" fmla="val 50000"/>
            </a:avLst>
          </a:prstGeom>
          <a:ln w="28575">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Right Brace 10">
            <a:extLst>
              <a:ext uri="{FF2B5EF4-FFF2-40B4-BE49-F238E27FC236}">
                <a16:creationId xmlns:a16="http://schemas.microsoft.com/office/drawing/2014/main" id="{855426FF-084A-B640-A040-335216F550AE}"/>
              </a:ext>
            </a:extLst>
          </p:cNvPr>
          <p:cNvSpPr/>
          <p:nvPr/>
        </p:nvSpPr>
        <p:spPr>
          <a:xfrm rot="16200000">
            <a:off x="4767536" y="1567052"/>
            <a:ext cx="245959" cy="713232"/>
          </a:xfrm>
          <a:prstGeom prst="rightBrace">
            <a:avLst>
              <a:gd name="adj1" fmla="val 69167"/>
              <a:gd name="adj2" fmla="val 50000"/>
            </a:avLst>
          </a:prstGeom>
          <a:ln w="28575">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Right Brace 11">
            <a:extLst>
              <a:ext uri="{FF2B5EF4-FFF2-40B4-BE49-F238E27FC236}">
                <a16:creationId xmlns:a16="http://schemas.microsoft.com/office/drawing/2014/main" id="{82E08D3A-06C5-8145-AD3C-5FC333680B6D}"/>
              </a:ext>
            </a:extLst>
          </p:cNvPr>
          <p:cNvSpPr/>
          <p:nvPr/>
        </p:nvSpPr>
        <p:spPr>
          <a:xfrm rot="16200000">
            <a:off x="5343609" y="1704212"/>
            <a:ext cx="245959" cy="438912"/>
          </a:xfrm>
          <a:prstGeom prst="rightBrace">
            <a:avLst>
              <a:gd name="adj1" fmla="val 69167"/>
              <a:gd name="adj2" fmla="val 50000"/>
            </a:avLst>
          </a:prstGeom>
          <a:ln w="28575">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Right Brace 12">
            <a:extLst>
              <a:ext uri="{FF2B5EF4-FFF2-40B4-BE49-F238E27FC236}">
                <a16:creationId xmlns:a16="http://schemas.microsoft.com/office/drawing/2014/main" id="{72808536-544C-CD4B-BDC4-D89DF60FCF53}"/>
              </a:ext>
            </a:extLst>
          </p:cNvPr>
          <p:cNvSpPr/>
          <p:nvPr/>
        </p:nvSpPr>
        <p:spPr>
          <a:xfrm rot="16200000">
            <a:off x="6101613" y="1475612"/>
            <a:ext cx="245959" cy="896112"/>
          </a:xfrm>
          <a:prstGeom prst="rightBrace">
            <a:avLst>
              <a:gd name="adj1" fmla="val 69167"/>
              <a:gd name="adj2" fmla="val 50000"/>
            </a:avLst>
          </a:prstGeom>
          <a:ln w="28575">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Right Brace 13">
            <a:extLst>
              <a:ext uri="{FF2B5EF4-FFF2-40B4-BE49-F238E27FC236}">
                <a16:creationId xmlns:a16="http://schemas.microsoft.com/office/drawing/2014/main" id="{5FEA88CE-5936-C648-A383-610164E32209}"/>
              </a:ext>
            </a:extLst>
          </p:cNvPr>
          <p:cNvSpPr/>
          <p:nvPr/>
        </p:nvSpPr>
        <p:spPr>
          <a:xfrm rot="16200000">
            <a:off x="7088217" y="1459977"/>
            <a:ext cx="245959" cy="896112"/>
          </a:xfrm>
          <a:prstGeom prst="rightBrace">
            <a:avLst>
              <a:gd name="adj1" fmla="val 69167"/>
              <a:gd name="adj2" fmla="val 50000"/>
            </a:avLst>
          </a:prstGeom>
          <a:ln w="28575">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TextBox 14">
            <a:extLst>
              <a:ext uri="{FF2B5EF4-FFF2-40B4-BE49-F238E27FC236}">
                <a16:creationId xmlns:a16="http://schemas.microsoft.com/office/drawing/2014/main" id="{ADA685E3-580D-D049-915D-5EEB1C4B8904}"/>
              </a:ext>
            </a:extLst>
          </p:cNvPr>
          <p:cNvSpPr txBox="1"/>
          <p:nvPr/>
        </p:nvSpPr>
        <p:spPr>
          <a:xfrm>
            <a:off x="-166256" y="6142579"/>
            <a:ext cx="9357757" cy="923330"/>
          </a:xfrm>
          <a:prstGeom prst="rect">
            <a:avLst/>
          </a:prstGeom>
          <a:noFill/>
        </p:spPr>
        <p:txBody>
          <a:bodyPr wrap="square" rtlCol="0">
            <a:spAutoFit/>
          </a:bodyPr>
          <a:lstStyle/>
          <a:p>
            <a:pPr algn="r"/>
            <a:r>
              <a:rPr lang="en-US" altLang="zh-CN" dirty="0">
                <a:latin typeface="Calibri" panose="020F0502020204030204" pitchFamily="34" charset="0"/>
                <a:cs typeface="Calibri" panose="020F0502020204030204" pitchFamily="34" charset="0"/>
              </a:rPr>
              <a:t>Identifying Regulatory Mechanisms using Individual Variation Reveals Key Role for Chromatin Modification.  [Su-In Lee, Dana </a:t>
            </a:r>
            <a:r>
              <a:rPr lang="en-US" altLang="zh-CN" dirty="0" err="1">
                <a:latin typeface="Calibri" panose="020F0502020204030204" pitchFamily="34" charset="0"/>
                <a:cs typeface="Calibri" panose="020F0502020204030204" pitchFamily="34" charset="0"/>
              </a:rPr>
              <a:t>Pe'er</a:t>
            </a:r>
            <a:r>
              <a:rPr lang="en-US" altLang="zh-CN" dirty="0">
                <a:latin typeface="Calibri" panose="020F0502020204030204" pitchFamily="34" charset="0"/>
                <a:cs typeface="Calibri" panose="020F0502020204030204" pitchFamily="34" charset="0"/>
              </a:rPr>
              <a:t>, Aimee M. Dudley, George M. Church and Daphne Koller. ’06]</a:t>
            </a:r>
          </a:p>
          <a:p>
            <a:pPr algn="ctr"/>
            <a:endParaRPr lang="en-US" dirty="0">
              <a:latin typeface="Calibri" panose="020F0502020204030204" pitchFamily="34" charset="0"/>
              <a:cs typeface="Calibri" panose="020F0502020204030204" pitchFamily="34" charset="0"/>
            </a:endParaRPr>
          </a:p>
        </p:txBody>
      </p:sp>
      <p:sp>
        <p:nvSpPr>
          <p:cNvPr id="16" name="TextBox 15">
            <a:extLst>
              <a:ext uri="{FF2B5EF4-FFF2-40B4-BE49-F238E27FC236}">
                <a16:creationId xmlns:a16="http://schemas.microsoft.com/office/drawing/2014/main" id="{BAE1F831-0A8F-3548-AA7B-DFCD13CB506C}"/>
              </a:ext>
            </a:extLst>
          </p:cNvPr>
          <p:cNvSpPr txBox="1"/>
          <p:nvPr/>
        </p:nvSpPr>
        <p:spPr>
          <a:xfrm>
            <a:off x="6409832" y="1240227"/>
            <a:ext cx="1602728" cy="523220"/>
          </a:xfrm>
          <a:prstGeom prst="rect">
            <a:avLst/>
          </a:prstGeom>
          <a:noFill/>
        </p:spPr>
        <p:txBody>
          <a:bodyPr wrap="square" rtlCol="0">
            <a:spAutoFit/>
          </a:bodyPr>
          <a:lstStyle/>
          <a:p>
            <a:pPr algn="ctr"/>
            <a:r>
              <a:rPr lang="en-US" altLang="zh-CN" sz="2800" dirty="0">
                <a:latin typeface="Calibri" panose="020F0502020204030204" pitchFamily="34" charset="0"/>
                <a:cs typeface="Calibri" panose="020F0502020204030204" pitchFamily="34" charset="0"/>
              </a:rPr>
              <a:t>Cluster 7</a:t>
            </a:r>
            <a:endParaRPr lang="en-US" sz="2800" dirty="0">
              <a:latin typeface="Calibri" panose="020F0502020204030204" pitchFamily="34" charset="0"/>
              <a:cs typeface="Calibri" panose="020F0502020204030204" pitchFamily="34" charset="0"/>
            </a:endParaRPr>
          </a:p>
        </p:txBody>
      </p:sp>
      <p:sp>
        <p:nvSpPr>
          <p:cNvPr id="17" name="TextBox 16">
            <a:extLst>
              <a:ext uri="{FF2B5EF4-FFF2-40B4-BE49-F238E27FC236}">
                <a16:creationId xmlns:a16="http://schemas.microsoft.com/office/drawing/2014/main" id="{F11E44BC-2AD8-2B48-9D28-5997BEA9EDBA}"/>
              </a:ext>
            </a:extLst>
          </p:cNvPr>
          <p:cNvSpPr txBox="1"/>
          <p:nvPr/>
        </p:nvSpPr>
        <p:spPr>
          <a:xfrm>
            <a:off x="528029" y="1246909"/>
            <a:ext cx="1602728" cy="523220"/>
          </a:xfrm>
          <a:prstGeom prst="rect">
            <a:avLst/>
          </a:prstGeom>
          <a:noFill/>
        </p:spPr>
        <p:txBody>
          <a:bodyPr wrap="square" rtlCol="0">
            <a:spAutoFit/>
          </a:bodyPr>
          <a:lstStyle/>
          <a:p>
            <a:pPr algn="ctr"/>
            <a:r>
              <a:rPr lang="en-US" altLang="zh-CN" sz="2800" dirty="0">
                <a:latin typeface="Calibri" panose="020F0502020204030204" pitchFamily="34" charset="0"/>
                <a:cs typeface="Calibri" panose="020F0502020204030204" pitchFamily="34" charset="0"/>
              </a:rPr>
              <a:t>Cluster 1</a:t>
            </a:r>
            <a:endParaRPr lang="en-US" sz="2800" dirty="0">
              <a:latin typeface="Calibri" panose="020F0502020204030204" pitchFamily="34" charset="0"/>
              <a:cs typeface="Calibri" panose="020F0502020204030204" pitchFamily="34" charset="0"/>
            </a:endParaRPr>
          </a:p>
        </p:txBody>
      </p:sp>
      <p:sp>
        <p:nvSpPr>
          <p:cNvPr id="18" name="Footer Placeholder 2">
            <a:extLst>
              <a:ext uri="{FF2B5EF4-FFF2-40B4-BE49-F238E27FC236}">
                <a16:creationId xmlns:a16="http://schemas.microsoft.com/office/drawing/2014/main" id="{1161DF05-8B99-7349-B58D-228CE5CBF128}"/>
              </a:ext>
            </a:extLst>
          </p:cNvPr>
          <p:cNvSpPr>
            <a:spLocks noGrp="1"/>
          </p:cNvSpPr>
          <p:nvPr>
            <p:ph type="ftr" sz="quarter" idx="3"/>
          </p:nvPr>
        </p:nvSpPr>
        <p:spPr>
          <a:xfrm>
            <a:off x="273451" y="281835"/>
            <a:ext cx="5849010" cy="365125"/>
          </a:xfrm>
          <a:prstGeom prst="rect">
            <a:avLst/>
          </a:prstGeom>
        </p:spPr>
        <p:txBody>
          <a:bodyPr vert="horz" lIns="91440" tIns="45720" rIns="91440" bIns="45720" rtlCol="0" anchor="ctr"/>
          <a:lstStyle>
            <a:lvl1pPr algn="l">
              <a:defRPr sz="1200" b="0" i="1" baseline="0">
                <a:solidFill>
                  <a:srgbClr val="431801"/>
                </a:solidFill>
                <a:latin typeface="Chronicle Text G1 Roman"/>
              </a:defRPr>
            </a:lvl1pPr>
          </a:lstStyle>
          <a:p>
            <a:r>
              <a:rPr lang="en-US" altLang="zh-CN" sz="2400" i="0" dirty="0"/>
              <a:t>Clustering</a:t>
            </a:r>
            <a:r>
              <a:rPr lang="zh-CN" altLang="en-US" sz="2400" i="0" dirty="0"/>
              <a:t> </a:t>
            </a:r>
            <a:r>
              <a:rPr lang="en-US" altLang="zh-CN" sz="2400" i="0" dirty="0"/>
              <a:t>Genes</a:t>
            </a:r>
            <a:endParaRPr lang="en-US" sz="2400" i="0" dirty="0"/>
          </a:p>
        </p:txBody>
      </p:sp>
    </p:spTree>
    <p:extLst>
      <p:ext uri="{BB962C8B-B14F-4D97-AF65-F5344CB8AC3E}">
        <p14:creationId xmlns:p14="http://schemas.microsoft.com/office/powerpoint/2010/main" val="1997681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13" grpId="0" animBg="1"/>
      <p:bldP spid="14" grpId="0" animBg="1"/>
      <p:bldP spid="16" grpId="0"/>
      <p:bldP spid="1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Applications of machine learning to diagnosis and treatment of  neurodegenerative diseases | Nature Reviews Neurology">
            <a:extLst>
              <a:ext uri="{FF2B5EF4-FFF2-40B4-BE49-F238E27FC236}">
                <a16:creationId xmlns:a16="http://schemas.microsoft.com/office/drawing/2014/main" id="{E461C9DF-311D-D146-BE52-C8F3D7338A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09635" y="954157"/>
            <a:ext cx="4924729" cy="5247861"/>
          </a:xfrm>
          <a:prstGeom prst="rect">
            <a:avLst/>
          </a:prstGeom>
          <a:noFill/>
          <a:extLst>
            <a:ext uri="{909E8E84-426E-40DD-AFC4-6F175D3DCCD1}">
              <a14:hiddenFill xmlns:a14="http://schemas.microsoft.com/office/drawing/2010/main">
                <a:solidFill>
                  <a:srgbClr val="FFFFFF"/>
                </a:solidFill>
              </a14:hiddenFill>
            </a:ext>
          </a:extLst>
        </p:spPr>
      </p:pic>
      <p:sp>
        <p:nvSpPr>
          <p:cNvPr id="5" name="Footer Placeholder 2">
            <a:extLst>
              <a:ext uri="{FF2B5EF4-FFF2-40B4-BE49-F238E27FC236}">
                <a16:creationId xmlns:a16="http://schemas.microsoft.com/office/drawing/2014/main" id="{D8A6E425-A492-0449-B688-4C16D53E0B64}"/>
              </a:ext>
            </a:extLst>
          </p:cNvPr>
          <p:cNvSpPr>
            <a:spLocks noGrp="1"/>
          </p:cNvSpPr>
          <p:nvPr>
            <p:ph type="ftr" sz="quarter" idx="3"/>
          </p:nvPr>
        </p:nvSpPr>
        <p:spPr>
          <a:xfrm>
            <a:off x="273451" y="281835"/>
            <a:ext cx="5849010" cy="365125"/>
          </a:xfrm>
          <a:prstGeom prst="rect">
            <a:avLst/>
          </a:prstGeom>
        </p:spPr>
        <p:txBody>
          <a:bodyPr vert="horz" lIns="91440" tIns="45720" rIns="91440" bIns="45720" rtlCol="0" anchor="ctr"/>
          <a:lstStyle>
            <a:lvl1pPr algn="l">
              <a:defRPr sz="1200" b="0" i="1" baseline="0">
                <a:solidFill>
                  <a:srgbClr val="431801"/>
                </a:solidFill>
                <a:latin typeface="Chronicle Text G1 Roman"/>
              </a:defRPr>
            </a:lvl1pPr>
          </a:lstStyle>
          <a:p>
            <a:r>
              <a:rPr lang="en-US" altLang="zh-CN" sz="2400" i="0" dirty="0"/>
              <a:t>Disease</a:t>
            </a:r>
            <a:r>
              <a:rPr lang="zh-CN" altLang="en-US" sz="2400" i="0" dirty="0"/>
              <a:t> </a:t>
            </a:r>
            <a:r>
              <a:rPr lang="en-US" altLang="zh-CN" sz="2400" i="0" dirty="0"/>
              <a:t>Subtyping</a:t>
            </a:r>
            <a:r>
              <a:rPr lang="zh-CN" altLang="en-US" sz="2400" i="0" dirty="0"/>
              <a:t> </a:t>
            </a:r>
            <a:r>
              <a:rPr lang="en-US" altLang="zh-CN" sz="2400" i="0" dirty="0"/>
              <a:t>–</a:t>
            </a:r>
            <a:r>
              <a:rPr lang="zh-CN" altLang="en-US" sz="2400" i="0" dirty="0"/>
              <a:t> </a:t>
            </a:r>
            <a:r>
              <a:rPr lang="en-US" altLang="zh-CN" sz="2400" i="0" dirty="0"/>
              <a:t>Intelligent</a:t>
            </a:r>
            <a:r>
              <a:rPr lang="zh-CN" altLang="en-US" sz="2400" i="0" dirty="0"/>
              <a:t> </a:t>
            </a:r>
            <a:r>
              <a:rPr lang="en-US" altLang="zh-CN" sz="2400" i="0" dirty="0"/>
              <a:t>Medicine</a:t>
            </a:r>
            <a:endParaRPr lang="en-US" sz="2400" i="0" dirty="0"/>
          </a:p>
        </p:txBody>
      </p:sp>
    </p:spTree>
    <p:extLst>
      <p:ext uri="{BB962C8B-B14F-4D97-AF65-F5344CB8AC3E}">
        <p14:creationId xmlns:p14="http://schemas.microsoft.com/office/powerpoint/2010/main" val="11229831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2">
            <a:extLst>
              <a:ext uri="{FF2B5EF4-FFF2-40B4-BE49-F238E27FC236}">
                <a16:creationId xmlns:a16="http://schemas.microsoft.com/office/drawing/2014/main" id="{BBC18F80-92D9-AF4B-9A20-63EA8D73B16B}"/>
              </a:ext>
            </a:extLst>
          </p:cNvPr>
          <p:cNvSpPr>
            <a:spLocks noGrp="1"/>
          </p:cNvSpPr>
          <p:nvPr>
            <p:ph type="ftr" sz="quarter" idx="3"/>
          </p:nvPr>
        </p:nvSpPr>
        <p:spPr>
          <a:xfrm>
            <a:off x="273451" y="281835"/>
            <a:ext cx="5849010" cy="365125"/>
          </a:xfrm>
          <a:prstGeom prst="rect">
            <a:avLst/>
          </a:prstGeom>
        </p:spPr>
        <p:txBody>
          <a:bodyPr vert="horz" lIns="91440" tIns="45720" rIns="91440" bIns="45720" rtlCol="0" anchor="ctr"/>
          <a:lstStyle>
            <a:lvl1pPr algn="l">
              <a:defRPr sz="1200" b="0" i="1" baseline="0">
                <a:solidFill>
                  <a:srgbClr val="431801"/>
                </a:solidFill>
                <a:latin typeface="Chronicle Text G1 Roman"/>
              </a:defRPr>
            </a:lvl1pPr>
          </a:lstStyle>
          <a:p>
            <a:r>
              <a:rPr lang="en-US" altLang="zh-CN" sz="2400" i="0" dirty="0"/>
              <a:t>Feature</a:t>
            </a:r>
            <a:r>
              <a:rPr lang="zh-CN" altLang="en-US" sz="2400" i="0" dirty="0"/>
              <a:t> </a:t>
            </a:r>
            <a:r>
              <a:rPr lang="en-US" altLang="zh-CN" sz="2400" i="0" dirty="0"/>
              <a:t>Selection</a:t>
            </a:r>
            <a:endParaRPr lang="en-US" sz="2400" i="0" dirty="0"/>
          </a:p>
        </p:txBody>
      </p:sp>
    </p:spTree>
    <p:extLst>
      <p:ext uri="{BB962C8B-B14F-4D97-AF65-F5344CB8AC3E}">
        <p14:creationId xmlns:p14="http://schemas.microsoft.com/office/powerpoint/2010/main" val="27898960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57451532-A80F-2B4C-B6C4-A19519FD136A}"/>
              </a:ext>
            </a:extLst>
          </p:cNvPr>
          <p:cNvSpPr>
            <a:spLocks noGrp="1"/>
          </p:cNvSpPr>
          <p:nvPr>
            <p:ph type="ftr" sz="quarter" idx="3"/>
          </p:nvPr>
        </p:nvSpPr>
        <p:spPr>
          <a:xfrm>
            <a:off x="273451" y="281835"/>
            <a:ext cx="5849010" cy="365125"/>
          </a:xfrm>
          <a:prstGeom prst="rect">
            <a:avLst/>
          </a:prstGeom>
        </p:spPr>
        <p:txBody>
          <a:bodyPr vert="horz" lIns="91440" tIns="45720" rIns="91440" bIns="45720" rtlCol="0" anchor="ctr"/>
          <a:lstStyle>
            <a:lvl1pPr algn="l">
              <a:defRPr sz="1200" b="0" i="1" baseline="0">
                <a:solidFill>
                  <a:srgbClr val="431801"/>
                </a:solidFill>
                <a:latin typeface="Chronicle Text G1 Roman"/>
              </a:defRPr>
            </a:lvl1pPr>
          </a:lstStyle>
          <a:p>
            <a:r>
              <a:rPr lang="en-US" altLang="zh-CN" sz="2400" i="0" dirty="0"/>
              <a:t>ML</a:t>
            </a:r>
            <a:r>
              <a:rPr lang="zh-CN" altLang="en-US" sz="2400" i="0" dirty="0"/>
              <a:t> </a:t>
            </a:r>
            <a:r>
              <a:rPr lang="en-US" altLang="zh-CN" sz="2400" i="0" dirty="0"/>
              <a:t>and</a:t>
            </a:r>
            <a:r>
              <a:rPr lang="zh-CN" altLang="en-US" sz="2400" i="0" dirty="0"/>
              <a:t> </a:t>
            </a:r>
            <a:r>
              <a:rPr lang="en-US" altLang="zh-CN" sz="2400" i="0" dirty="0"/>
              <a:t>its</a:t>
            </a:r>
            <a:r>
              <a:rPr lang="zh-CN" altLang="en-US" sz="2400" i="0" dirty="0"/>
              <a:t> </a:t>
            </a:r>
            <a:r>
              <a:rPr lang="en-US" altLang="zh-CN" sz="2400" i="0" dirty="0"/>
              <a:t>Trends</a:t>
            </a:r>
            <a:r>
              <a:rPr lang="zh-CN" altLang="en-US" sz="2400" i="0" dirty="0"/>
              <a:t> </a:t>
            </a:r>
            <a:r>
              <a:rPr lang="en-US" altLang="zh-CN" sz="2400" i="0" dirty="0"/>
              <a:t>in</a:t>
            </a:r>
            <a:r>
              <a:rPr lang="zh-CN" altLang="en-US" sz="2400" i="0" dirty="0"/>
              <a:t> </a:t>
            </a:r>
            <a:r>
              <a:rPr lang="en-US" altLang="zh-CN" sz="2400" i="0" dirty="0"/>
              <a:t>Bioengineering</a:t>
            </a:r>
            <a:endParaRPr lang="en-US" sz="2400" i="0" dirty="0"/>
          </a:p>
        </p:txBody>
      </p:sp>
    </p:spTree>
    <p:extLst>
      <p:ext uri="{BB962C8B-B14F-4D97-AF65-F5344CB8AC3E}">
        <p14:creationId xmlns:p14="http://schemas.microsoft.com/office/powerpoint/2010/main" val="17512370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2">
            <a:extLst>
              <a:ext uri="{FF2B5EF4-FFF2-40B4-BE49-F238E27FC236}">
                <a16:creationId xmlns:a16="http://schemas.microsoft.com/office/drawing/2014/main" id="{707FB38A-3B07-EB4F-948F-45AB9E8D887B}"/>
              </a:ext>
            </a:extLst>
          </p:cNvPr>
          <p:cNvSpPr>
            <a:spLocks noGrp="1"/>
          </p:cNvSpPr>
          <p:nvPr>
            <p:ph type="ftr" sz="quarter" idx="3"/>
          </p:nvPr>
        </p:nvSpPr>
        <p:spPr>
          <a:xfrm>
            <a:off x="273451" y="281835"/>
            <a:ext cx="5849010" cy="365125"/>
          </a:xfrm>
          <a:prstGeom prst="rect">
            <a:avLst/>
          </a:prstGeom>
        </p:spPr>
        <p:txBody>
          <a:bodyPr vert="horz" lIns="91440" tIns="45720" rIns="91440" bIns="45720" rtlCol="0" anchor="ctr"/>
          <a:lstStyle>
            <a:lvl1pPr algn="l">
              <a:defRPr sz="1200" b="0" i="1" baseline="0">
                <a:solidFill>
                  <a:srgbClr val="431801"/>
                </a:solidFill>
                <a:latin typeface="Chronicle Text G1 Roman"/>
              </a:defRPr>
            </a:lvl1pPr>
          </a:lstStyle>
          <a:p>
            <a:r>
              <a:rPr lang="en-US" altLang="zh-CN" sz="2400" i="0" dirty="0"/>
              <a:t>Neural</a:t>
            </a:r>
            <a:r>
              <a:rPr lang="zh-CN" altLang="en-US" sz="2400" i="0" dirty="0"/>
              <a:t> </a:t>
            </a:r>
            <a:r>
              <a:rPr lang="en-US" altLang="zh-CN" sz="2400" i="0" dirty="0"/>
              <a:t>Networks</a:t>
            </a:r>
            <a:endParaRPr lang="en-US" sz="2400" i="0" dirty="0"/>
          </a:p>
        </p:txBody>
      </p:sp>
      <p:pic>
        <p:nvPicPr>
          <p:cNvPr id="3" name="Picture 2">
            <a:extLst>
              <a:ext uri="{FF2B5EF4-FFF2-40B4-BE49-F238E27FC236}">
                <a16:creationId xmlns:a16="http://schemas.microsoft.com/office/drawing/2014/main" id="{64EE0489-08E3-244F-9230-8A81521079D0}"/>
              </a:ext>
            </a:extLst>
          </p:cNvPr>
          <p:cNvPicPr>
            <a:picLocks noChangeAspect="1"/>
          </p:cNvPicPr>
          <p:nvPr/>
        </p:nvPicPr>
        <p:blipFill rotWithShape="1">
          <a:blip r:embed="rId2">
            <a:extLst>
              <a:ext uri="{28A0092B-C50C-407E-A947-70E740481C1C}">
                <a14:useLocalDpi xmlns:a14="http://schemas.microsoft.com/office/drawing/2010/main" val="0"/>
              </a:ext>
            </a:extLst>
          </a:blip>
          <a:srcRect l="5045" t="1297" r="3629" b="-1297"/>
          <a:stretch/>
        </p:blipFill>
        <p:spPr>
          <a:xfrm>
            <a:off x="5243016" y="4311124"/>
            <a:ext cx="3819961" cy="2265041"/>
          </a:xfrm>
          <a:prstGeom prst="rect">
            <a:avLst/>
          </a:prstGeom>
        </p:spPr>
      </p:pic>
      <p:pic>
        <p:nvPicPr>
          <p:cNvPr id="3074" name="Picture 2" descr="AI, Deep Learning, and Neural Networks Explained">
            <a:extLst>
              <a:ext uri="{FF2B5EF4-FFF2-40B4-BE49-F238E27FC236}">
                <a16:creationId xmlns:a16="http://schemas.microsoft.com/office/drawing/2014/main" id="{9A461A72-0C66-7D45-9926-42298C0663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4569" y="1216879"/>
            <a:ext cx="3244534" cy="26506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3254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2">
            <a:extLst>
              <a:ext uri="{FF2B5EF4-FFF2-40B4-BE49-F238E27FC236}">
                <a16:creationId xmlns:a16="http://schemas.microsoft.com/office/drawing/2014/main" id="{31F0DD66-635E-7946-A571-14AA9EE57C74}"/>
              </a:ext>
            </a:extLst>
          </p:cNvPr>
          <p:cNvSpPr>
            <a:spLocks noGrp="1"/>
          </p:cNvSpPr>
          <p:nvPr>
            <p:ph type="ftr" sz="quarter" idx="3"/>
          </p:nvPr>
        </p:nvSpPr>
        <p:spPr>
          <a:xfrm>
            <a:off x="273451" y="281835"/>
            <a:ext cx="5849010" cy="365125"/>
          </a:xfrm>
          <a:prstGeom prst="rect">
            <a:avLst/>
          </a:prstGeom>
        </p:spPr>
        <p:txBody>
          <a:bodyPr vert="horz" lIns="91440" tIns="45720" rIns="91440" bIns="45720" rtlCol="0" anchor="ctr"/>
          <a:lstStyle>
            <a:lvl1pPr algn="l">
              <a:defRPr sz="1200" b="0" i="1" baseline="0">
                <a:solidFill>
                  <a:srgbClr val="431801"/>
                </a:solidFill>
                <a:latin typeface="Chronicle Text G1 Roman"/>
              </a:defRPr>
            </a:lvl1pPr>
          </a:lstStyle>
          <a:p>
            <a:r>
              <a:rPr lang="en-US" altLang="zh-CN" sz="2000" i="0" dirty="0"/>
              <a:t>Deep</a:t>
            </a:r>
            <a:r>
              <a:rPr lang="zh-CN" altLang="en-US" sz="2000" i="0" dirty="0"/>
              <a:t> </a:t>
            </a:r>
            <a:r>
              <a:rPr lang="en-US" altLang="zh-CN" sz="2000" i="0" dirty="0"/>
              <a:t>Learning</a:t>
            </a:r>
            <a:endParaRPr lang="en-US" sz="2000" i="0" dirty="0"/>
          </a:p>
        </p:txBody>
      </p:sp>
      <p:pic>
        <p:nvPicPr>
          <p:cNvPr id="2050" name="Picture 2" descr="deep learning face cheap online">
            <a:extLst>
              <a:ext uri="{FF2B5EF4-FFF2-40B4-BE49-F238E27FC236}">
                <a16:creationId xmlns:a16="http://schemas.microsoft.com/office/drawing/2014/main" id="{78EF6515-C3D3-E84C-92B8-460BD0010F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 y="1923006"/>
            <a:ext cx="8915400" cy="447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68826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7634AE2-9781-5540-BC8C-8E787B9AAD3D}"/>
              </a:ext>
            </a:extLst>
          </p:cNvPr>
          <p:cNvPicPr>
            <a:picLocks noChangeAspect="1"/>
          </p:cNvPicPr>
          <p:nvPr/>
        </p:nvPicPr>
        <p:blipFill>
          <a:blip r:embed="rId3"/>
          <a:stretch>
            <a:fillRect/>
          </a:stretch>
        </p:blipFill>
        <p:spPr>
          <a:xfrm>
            <a:off x="1437596" y="1043609"/>
            <a:ext cx="5518006" cy="5496339"/>
          </a:xfrm>
          <a:prstGeom prst="rect">
            <a:avLst/>
          </a:prstGeom>
        </p:spPr>
      </p:pic>
      <p:sp>
        <p:nvSpPr>
          <p:cNvPr id="5" name="Footer Placeholder 2">
            <a:extLst>
              <a:ext uri="{FF2B5EF4-FFF2-40B4-BE49-F238E27FC236}">
                <a16:creationId xmlns:a16="http://schemas.microsoft.com/office/drawing/2014/main" id="{86976960-951D-5B44-807D-1C3227B5EC7C}"/>
              </a:ext>
            </a:extLst>
          </p:cNvPr>
          <p:cNvSpPr>
            <a:spLocks noGrp="1"/>
          </p:cNvSpPr>
          <p:nvPr>
            <p:ph type="ftr" sz="quarter" idx="3"/>
          </p:nvPr>
        </p:nvSpPr>
        <p:spPr>
          <a:xfrm>
            <a:off x="273451" y="281835"/>
            <a:ext cx="5849010" cy="365125"/>
          </a:xfrm>
          <a:prstGeom prst="rect">
            <a:avLst/>
          </a:prstGeom>
        </p:spPr>
        <p:txBody>
          <a:bodyPr vert="horz" lIns="91440" tIns="45720" rIns="91440" bIns="45720" rtlCol="0" anchor="ctr"/>
          <a:lstStyle>
            <a:lvl1pPr algn="l">
              <a:defRPr sz="1200" b="0" i="1" baseline="0">
                <a:solidFill>
                  <a:srgbClr val="431801"/>
                </a:solidFill>
                <a:latin typeface="Chronicle Text G1 Roman"/>
              </a:defRPr>
            </a:lvl1pPr>
          </a:lstStyle>
          <a:p>
            <a:r>
              <a:rPr lang="en-US" altLang="zh-CN" sz="2000" i="0" dirty="0"/>
              <a:t>Applications</a:t>
            </a:r>
            <a:r>
              <a:rPr lang="zh-CN" altLang="en-US" sz="2000" i="0" dirty="0"/>
              <a:t> </a:t>
            </a:r>
            <a:r>
              <a:rPr lang="en-US" altLang="zh-CN" sz="2000" i="0" dirty="0"/>
              <a:t>in</a:t>
            </a:r>
            <a:r>
              <a:rPr lang="zh-CN" altLang="en-US" sz="2000" i="0" dirty="0"/>
              <a:t> </a:t>
            </a:r>
            <a:r>
              <a:rPr lang="en-US" altLang="zh-CN" sz="2000" i="0" dirty="0"/>
              <a:t>Medical</a:t>
            </a:r>
            <a:r>
              <a:rPr lang="zh-CN" altLang="en-US" sz="2000" i="0" dirty="0"/>
              <a:t> </a:t>
            </a:r>
            <a:r>
              <a:rPr lang="en-US" altLang="zh-CN" sz="2000" i="0" dirty="0"/>
              <a:t>Imaging</a:t>
            </a:r>
            <a:endParaRPr lang="en-US" sz="2000" i="0" dirty="0"/>
          </a:p>
        </p:txBody>
      </p:sp>
    </p:spTree>
    <p:extLst>
      <p:ext uri="{BB962C8B-B14F-4D97-AF65-F5344CB8AC3E}">
        <p14:creationId xmlns:p14="http://schemas.microsoft.com/office/powerpoint/2010/main" val="30065241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1F6CC5D-6A31-B445-A6B2-8419BA03B820}"/>
              </a:ext>
            </a:extLst>
          </p:cNvPr>
          <p:cNvSpPr txBox="1"/>
          <p:nvPr/>
        </p:nvSpPr>
        <p:spPr>
          <a:xfrm>
            <a:off x="1391055" y="1682885"/>
            <a:ext cx="5768502" cy="2308324"/>
          </a:xfrm>
          <a:prstGeom prst="rect">
            <a:avLst/>
          </a:prstGeom>
          <a:noFill/>
        </p:spPr>
        <p:txBody>
          <a:bodyPr wrap="square" rtlCol="0">
            <a:spAutoFit/>
          </a:bodyPr>
          <a:lstStyle/>
          <a:p>
            <a:r>
              <a:rPr lang="en-US" altLang="zh-CN" dirty="0"/>
              <a:t>AI</a:t>
            </a:r>
            <a:r>
              <a:rPr lang="zh-CN" altLang="en-US" dirty="0"/>
              <a:t> </a:t>
            </a:r>
            <a:r>
              <a:rPr lang="en-US" altLang="zh-CN" dirty="0"/>
              <a:t>and</a:t>
            </a:r>
            <a:r>
              <a:rPr lang="zh-CN" altLang="en-US" dirty="0"/>
              <a:t> </a:t>
            </a:r>
            <a:r>
              <a:rPr lang="en-US" altLang="zh-CN" dirty="0"/>
              <a:t>the</a:t>
            </a:r>
            <a:r>
              <a:rPr lang="zh-CN" altLang="en-US" dirty="0"/>
              <a:t> </a:t>
            </a:r>
            <a:r>
              <a:rPr lang="en-US" altLang="zh-CN" dirty="0"/>
              <a:t>Machine</a:t>
            </a:r>
            <a:r>
              <a:rPr lang="zh-CN" altLang="en-US" dirty="0"/>
              <a:t> </a:t>
            </a:r>
            <a:r>
              <a:rPr lang="en-US" altLang="zh-CN" dirty="0"/>
              <a:t>Learning</a:t>
            </a:r>
            <a:r>
              <a:rPr lang="zh-CN" altLang="en-US" dirty="0"/>
              <a:t> </a:t>
            </a:r>
            <a:r>
              <a:rPr lang="en-US" altLang="zh-CN" dirty="0"/>
              <a:t>Approaches</a:t>
            </a:r>
          </a:p>
          <a:p>
            <a:r>
              <a:rPr lang="en-US" altLang="zh-CN" dirty="0"/>
              <a:t>ML</a:t>
            </a:r>
            <a:r>
              <a:rPr lang="zh-CN" altLang="en-US" dirty="0"/>
              <a:t> </a:t>
            </a:r>
            <a:r>
              <a:rPr lang="en-US" altLang="zh-CN" dirty="0"/>
              <a:t>problem</a:t>
            </a:r>
            <a:r>
              <a:rPr lang="zh-CN" altLang="en-US" dirty="0"/>
              <a:t> </a:t>
            </a:r>
            <a:r>
              <a:rPr lang="en-US" altLang="zh-CN" dirty="0"/>
              <a:t>types</a:t>
            </a:r>
          </a:p>
          <a:p>
            <a:pPr marL="342900" indent="-342900">
              <a:buAutoNum type="arabicPeriod"/>
            </a:pPr>
            <a:r>
              <a:rPr lang="en-US" altLang="zh-CN" dirty="0"/>
              <a:t>Based</a:t>
            </a:r>
            <a:r>
              <a:rPr lang="zh-CN" altLang="en-US" dirty="0"/>
              <a:t> </a:t>
            </a:r>
            <a:r>
              <a:rPr lang="en-US" altLang="zh-CN" dirty="0"/>
              <a:t>on</a:t>
            </a:r>
            <a:r>
              <a:rPr lang="zh-CN" altLang="en-US" dirty="0"/>
              <a:t> </a:t>
            </a:r>
            <a:r>
              <a:rPr lang="en-US" altLang="zh-CN"/>
              <a:t>data:</a:t>
            </a:r>
            <a:endParaRPr lang="en-US" altLang="zh-CN" dirty="0"/>
          </a:p>
          <a:p>
            <a:r>
              <a:rPr lang="en-US" altLang="zh-CN" dirty="0"/>
              <a:t>Supervised,</a:t>
            </a:r>
            <a:r>
              <a:rPr lang="zh-CN" altLang="en-US" dirty="0"/>
              <a:t> </a:t>
            </a:r>
            <a:r>
              <a:rPr lang="en-US" altLang="zh-CN" dirty="0"/>
              <a:t>Unsupervised,</a:t>
            </a:r>
            <a:r>
              <a:rPr lang="zh-CN" altLang="en-US" dirty="0"/>
              <a:t> </a:t>
            </a:r>
            <a:r>
              <a:rPr lang="en-US" altLang="zh-CN" dirty="0"/>
              <a:t>Semi-supervised</a:t>
            </a:r>
          </a:p>
          <a:p>
            <a:r>
              <a:rPr lang="en-US" altLang="zh-CN" dirty="0"/>
              <a:t>2.</a:t>
            </a:r>
            <a:r>
              <a:rPr lang="zh-CN" altLang="en-US" dirty="0"/>
              <a:t> </a:t>
            </a:r>
            <a:r>
              <a:rPr lang="en-US" altLang="zh-CN" dirty="0"/>
              <a:t>Based</a:t>
            </a:r>
            <a:r>
              <a:rPr lang="zh-CN" altLang="en-US" dirty="0"/>
              <a:t> </a:t>
            </a:r>
            <a:r>
              <a:rPr lang="en-US" altLang="zh-CN" dirty="0"/>
              <a:t>on</a:t>
            </a:r>
            <a:r>
              <a:rPr lang="zh-CN" altLang="en-US" dirty="0"/>
              <a:t> </a:t>
            </a:r>
            <a:r>
              <a:rPr lang="en-US" altLang="zh-CN" dirty="0"/>
              <a:t>output</a:t>
            </a:r>
          </a:p>
          <a:p>
            <a:r>
              <a:rPr lang="en-US" altLang="zh-CN" dirty="0"/>
              <a:t>Regression,</a:t>
            </a:r>
            <a:r>
              <a:rPr lang="zh-CN" altLang="en-US" dirty="0"/>
              <a:t> </a:t>
            </a:r>
            <a:r>
              <a:rPr lang="en-US" altLang="zh-CN" dirty="0"/>
              <a:t>Classification</a:t>
            </a:r>
          </a:p>
          <a:p>
            <a:r>
              <a:rPr lang="en-US" altLang="zh-CN" dirty="0"/>
              <a:t>3.</a:t>
            </a:r>
            <a:r>
              <a:rPr lang="zh-CN" altLang="en-US" dirty="0"/>
              <a:t> </a:t>
            </a:r>
            <a:r>
              <a:rPr lang="en-US" altLang="zh-CN" dirty="0"/>
              <a:t>Based</a:t>
            </a:r>
            <a:r>
              <a:rPr lang="zh-CN" altLang="en-US" dirty="0"/>
              <a:t> </a:t>
            </a:r>
            <a:r>
              <a:rPr lang="en-US" altLang="zh-CN" dirty="0"/>
              <a:t>on</a:t>
            </a:r>
            <a:r>
              <a:rPr lang="zh-CN" altLang="en-US" dirty="0"/>
              <a:t> </a:t>
            </a:r>
            <a:r>
              <a:rPr lang="en-US" altLang="zh-CN" dirty="0"/>
              <a:t>models</a:t>
            </a:r>
          </a:p>
          <a:p>
            <a:r>
              <a:rPr lang="en-US" altLang="zh-CN" dirty="0"/>
              <a:t>Generative,</a:t>
            </a:r>
            <a:r>
              <a:rPr lang="zh-CN" altLang="en-US" dirty="0"/>
              <a:t> </a:t>
            </a:r>
            <a:r>
              <a:rPr lang="en-US" altLang="zh-CN" dirty="0"/>
              <a:t>Discriminative</a:t>
            </a:r>
          </a:p>
        </p:txBody>
      </p:sp>
      <p:sp>
        <p:nvSpPr>
          <p:cNvPr id="5" name="Footer Placeholder 2">
            <a:extLst>
              <a:ext uri="{FF2B5EF4-FFF2-40B4-BE49-F238E27FC236}">
                <a16:creationId xmlns:a16="http://schemas.microsoft.com/office/drawing/2014/main" id="{D95A8B5D-EDBC-184F-9B6F-6CB667DAFC7C}"/>
              </a:ext>
            </a:extLst>
          </p:cNvPr>
          <p:cNvSpPr>
            <a:spLocks noGrp="1"/>
          </p:cNvSpPr>
          <p:nvPr>
            <p:ph type="ftr" sz="quarter" idx="3"/>
          </p:nvPr>
        </p:nvSpPr>
        <p:spPr>
          <a:xfrm>
            <a:off x="273451" y="281835"/>
            <a:ext cx="5849010" cy="365125"/>
          </a:xfrm>
          <a:prstGeom prst="rect">
            <a:avLst/>
          </a:prstGeom>
        </p:spPr>
        <p:txBody>
          <a:bodyPr vert="horz" lIns="91440" tIns="45720" rIns="91440" bIns="45720" rtlCol="0" anchor="ctr"/>
          <a:lstStyle>
            <a:lvl1pPr algn="l">
              <a:defRPr sz="1200" b="0" i="1" baseline="0">
                <a:solidFill>
                  <a:srgbClr val="431801"/>
                </a:solidFill>
                <a:latin typeface="Chronicle Text G1 Roman"/>
              </a:defRPr>
            </a:lvl1pPr>
          </a:lstStyle>
          <a:p>
            <a:r>
              <a:rPr lang="en-US" altLang="zh-CN" sz="2400" i="0" dirty="0"/>
              <a:t>Typical</a:t>
            </a:r>
            <a:r>
              <a:rPr lang="zh-CN" altLang="en-US" sz="2400" i="0" dirty="0"/>
              <a:t> </a:t>
            </a:r>
            <a:r>
              <a:rPr lang="en-US" altLang="zh-CN" sz="2400" i="0" dirty="0"/>
              <a:t>Methods</a:t>
            </a:r>
            <a:endParaRPr lang="en-US" sz="2400" i="0" dirty="0"/>
          </a:p>
        </p:txBody>
      </p:sp>
    </p:spTree>
    <p:extLst>
      <p:ext uri="{BB962C8B-B14F-4D97-AF65-F5344CB8AC3E}">
        <p14:creationId xmlns:p14="http://schemas.microsoft.com/office/powerpoint/2010/main" val="26860012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CF7A55CD-5A36-B64C-B86A-7750DB541C2B}"/>
              </a:ext>
            </a:extLst>
          </p:cNvPr>
          <p:cNvSpPr>
            <a:spLocks noGrp="1"/>
          </p:cNvSpPr>
          <p:nvPr>
            <p:ph type="ftr" sz="quarter" idx="3"/>
          </p:nvPr>
        </p:nvSpPr>
        <p:spPr>
          <a:xfrm>
            <a:off x="273451" y="281835"/>
            <a:ext cx="5849010" cy="365125"/>
          </a:xfrm>
          <a:prstGeom prst="rect">
            <a:avLst/>
          </a:prstGeom>
        </p:spPr>
        <p:txBody>
          <a:bodyPr vert="horz" lIns="91440" tIns="45720" rIns="91440" bIns="45720" rtlCol="0" anchor="ctr"/>
          <a:lstStyle>
            <a:lvl1pPr algn="l">
              <a:defRPr sz="1200" b="0" i="1" baseline="0">
                <a:solidFill>
                  <a:srgbClr val="431801"/>
                </a:solidFill>
                <a:latin typeface="Chronicle Text G1 Roman"/>
              </a:defRPr>
            </a:lvl1pPr>
          </a:lstStyle>
          <a:p>
            <a:r>
              <a:rPr lang="en-US" altLang="zh-CN" sz="2400" i="0" dirty="0"/>
              <a:t>Supervised</a:t>
            </a:r>
            <a:r>
              <a:rPr lang="zh-CN" altLang="en-US" sz="2400" i="0" dirty="0"/>
              <a:t> </a:t>
            </a:r>
            <a:r>
              <a:rPr lang="en-US" altLang="zh-CN" sz="2400" i="0" dirty="0"/>
              <a:t>Learning</a:t>
            </a:r>
            <a:endParaRPr lang="en-US" sz="2400" i="0" dirty="0"/>
          </a:p>
        </p:txBody>
      </p:sp>
      <p:sp>
        <p:nvSpPr>
          <p:cNvPr id="5" name="TextBox 4">
            <a:extLst>
              <a:ext uri="{FF2B5EF4-FFF2-40B4-BE49-F238E27FC236}">
                <a16:creationId xmlns:a16="http://schemas.microsoft.com/office/drawing/2014/main" id="{231D6F02-9307-DE4B-89AC-620588A38801}"/>
              </a:ext>
            </a:extLst>
          </p:cNvPr>
          <p:cNvSpPr txBox="1"/>
          <p:nvPr/>
        </p:nvSpPr>
        <p:spPr>
          <a:xfrm>
            <a:off x="1391055" y="1682885"/>
            <a:ext cx="5768502" cy="2308324"/>
          </a:xfrm>
          <a:prstGeom prst="rect">
            <a:avLst/>
          </a:prstGeom>
          <a:noFill/>
        </p:spPr>
        <p:txBody>
          <a:bodyPr wrap="square" rtlCol="0">
            <a:spAutoFit/>
          </a:bodyPr>
          <a:lstStyle/>
          <a:p>
            <a:r>
              <a:rPr lang="en-US" altLang="zh-CN" dirty="0"/>
              <a:t>Most</a:t>
            </a:r>
            <a:r>
              <a:rPr lang="zh-CN" altLang="en-US" dirty="0"/>
              <a:t> </a:t>
            </a:r>
            <a:r>
              <a:rPr lang="en-US" altLang="zh-CN" dirty="0"/>
              <a:t>widely</a:t>
            </a:r>
            <a:r>
              <a:rPr lang="zh-CN" altLang="en-US" dirty="0"/>
              <a:t> </a:t>
            </a:r>
            <a:r>
              <a:rPr lang="en-US" altLang="zh-CN" dirty="0"/>
              <a:t>used</a:t>
            </a:r>
            <a:r>
              <a:rPr lang="zh-CN" altLang="en-US" dirty="0"/>
              <a:t> </a:t>
            </a:r>
            <a:r>
              <a:rPr lang="en-US" altLang="zh-CN" dirty="0"/>
              <a:t>methods</a:t>
            </a:r>
            <a:r>
              <a:rPr lang="zh-CN" altLang="en-US" dirty="0"/>
              <a:t> </a:t>
            </a:r>
            <a:r>
              <a:rPr lang="en-US" altLang="zh-CN" dirty="0"/>
              <a:t>of</a:t>
            </a:r>
            <a:r>
              <a:rPr lang="zh-CN" altLang="en-US" dirty="0"/>
              <a:t> </a:t>
            </a:r>
            <a:r>
              <a:rPr lang="en-US" altLang="zh-CN" dirty="0"/>
              <a:t>ML,</a:t>
            </a:r>
            <a:r>
              <a:rPr lang="zh-CN" altLang="en-US" dirty="0"/>
              <a:t> </a:t>
            </a:r>
            <a:r>
              <a:rPr lang="en-US" altLang="zh-CN" dirty="0"/>
              <a:t>e.g.,</a:t>
            </a:r>
          </a:p>
          <a:p>
            <a:r>
              <a:rPr lang="en-US" altLang="zh-CN" dirty="0"/>
              <a:t>Spam</a:t>
            </a:r>
            <a:r>
              <a:rPr lang="zh-CN" altLang="en-US" dirty="0"/>
              <a:t> </a:t>
            </a:r>
            <a:r>
              <a:rPr lang="en-US" altLang="zh-CN" dirty="0"/>
              <a:t>classification</a:t>
            </a:r>
            <a:r>
              <a:rPr lang="zh-CN" altLang="en-US" dirty="0"/>
              <a:t> </a:t>
            </a:r>
            <a:r>
              <a:rPr lang="en-US" altLang="zh-CN" dirty="0"/>
              <a:t>of</a:t>
            </a:r>
            <a:r>
              <a:rPr lang="zh-CN" altLang="en-US" dirty="0"/>
              <a:t> </a:t>
            </a:r>
            <a:r>
              <a:rPr lang="en-US" altLang="zh-CN" dirty="0"/>
              <a:t>email</a:t>
            </a:r>
          </a:p>
          <a:p>
            <a:r>
              <a:rPr lang="en-US" altLang="zh-CN" dirty="0"/>
              <a:t>Face</a:t>
            </a:r>
            <a:r>
              <a:rPr lang="zh-CN" altLang="en-US" dirty="0"/>
              <a:t> </a:t>
            </a:r>
            <a:r>
              <a:rPr lang="en-US" altLang="zh-CN" dirty="0"/>
              <a:t>recognition</a:t>
            </a:r>
            <a:r>
              <a:rPr lang="zh-CN" altLang="en-US" dirty="0"/>
              <a:t> </a:t>
            </a:r>
            <a:r>
              <a:rPr lang="en-US" altLang="zh-CN" dirty="0"/>
              <a:t>over</a:t>
            </a:r>
            <a:r>
              <a:rPr lang="zh-CN" altLang="en-US" dirty="0"/>
              <a:t> </a:t>
            </a:r>
            <a:r>
              <a:rPr lang="en-US" altLang="zh-CN" dirty="0"/>
              <a:t>images</a:t>
            </a:r>
          </a:p>
          <a:p>
            <a:r>
              <a:rPr lang="en-US" altLang="zh-CN" dirty="0"/>
              <a:t>Disease</a:t>
            </a:r>
            <a:r>
              <a:rPr lang="zh-CN" altLang="en-US" dirty="0"/>
              <a:t> </a:t>
            </a:r>
            <a:r>
              <a:rPr lang="en-US" altLang="zh-CN" dirty="0"/>
              <a:t>diagnosis</a:t>
            </a:r>
            <a:r>
              <a:rPr lang="zh-CN" altLang="en-US" dirty="0"/>
              <a:t> </a:t>
            </a:r>
            <a:r>
              <a:rPr lang="en-US" altLang="zh-CN" dirty="0"/>
              <a:t>and</a:t>
            </a:r>
            <a:r>
              <a:rPr lang="zh-CN" altLang="en-US" dirty="0"/>
              <a:t> </a:t>
            </a:r>
            <a:r>
              <a:rPr lang="en-US" altLang="zh-CN" dirty="0"/>
              <a:t>prediction</a:t>
            </a:r>
          </a:p>
          <a:p>
            <a:endParaRPr lang="en-US" altLang="zh-CN" dirty="0"/>
          </a:p>
          <a:p>
            <a:r>
              <a:rPr lang="en-US" altLang="zh-CN" dirty="0"/>
              <a:t>Input</a:t>
            </a:r>
            <a:r>
              <a:rPr lang="zh-CN" altLang="en-US" dirty="0"/>
              <a:t> </a:t>
            </a:r>
            <a:r>
              <a:rPr lang="en-US" altLang="zh-CN" dirty="0"/>
              <a:t>are</a:t>
            </a:r>
            <a:r>
              <a:rPr lang="zh-CN" altLang="en-US" dirty="0"/>
              <a:t> </a:t>
            </a:r>
            <a:r>
              <a:rPr lang="en-US" altLang="zh-CN" dirty="0"/>
              <a:t>vectors</a:t>
            </a:r>
            <a:r>
              <a:rPr lang="zh-CN" altLang="en-US" dirty="0"/>
              <a:t> </a:t>
            </a:r>
            <a:r>
              <a:rPr lang="en-US" altLang="zh-CN" dirty="0"/>
              <a:t>or</a:t>
            </a:r>
            <a:r>
              <a:rPr lang="zh-CN" altLang="en-US" dirty="0"/>
              <a:t> </a:t>
            </a:r>
            <a:r>
              <a:rPr lang="en-US" altLang="zh-CN" dirty="0"/>
              <a:t>more</a:t>
            </a:r>
            <a:r>
              <a:rPr lang="zh-CN" altLang="en-US" dirty="0"/>
              <a:t> </a:t>
            </a:r>
            <a:r>
              <a:rPr lang="en-US" altLang="zh-CN" dirty="0"/>
              <a:t>complex</a:t>
            </a:r>
            <a:r>
              <a:rPr lang="zh-CN" altLang="en-US" dirty="0"/>
              <a:t> </a:t>
            </a:r>
            <a:r>
              <a:rPr lang="en-US" altLang="zh-CN" dirty="0"/>
              <a:t>objects</a:t>
            </a:r>
          </a:p>
          <a:p>
            <a:endParaRPr lang="en-US" altLang="zh-CN" dirty="0"/>
          </a:p>
          <a:p>
            <a:r>
              <a:rPr lang="en-US" altLang="zh-CN" dirty="0"/>
              <a:t>Outputs</a:t>
            </a:r>
            <a:r>
              <a:rPr lang="zh-CN" altLang="en-US" dirty="0"/>
              <a:t> </a:t>
            </a:r>
            <a:r>
              <a:rPr lang="en-US" altLang="zh-CN" dirty="0"/>
              <a:t>are</a:t>
            </a:r>
            <a:r>
              <a:rPr lang="zh-CN" altLang="en-US" dirty="0"/>
              <a:t> </a:t>
            </a:r>
            <a:r>
              <a:rPr lang="en-US" altLang="zh-CN" dirty="0"/>
              <a:t>binary,</a:t>
            </a:r>
            <a:r>
              <a:rPr lang="zh-CN" altLang="en-US" dirty="0"/>
              <a:t> </a:t>
            </a:r>
            <a:r>
              <a:rPr lang="en-US" altLang="zh-CN" dirty="0"/>
              <a:t>multi</a:t>
            </a:r>
          </a:p>
        </p:txBody>
      </p:sp>
    </p:spTree>
    <p:extLst>
      <p:ext uri="{BB962C8B-B14F-4D97-AF65-F5344CB8AC3E}">
        <p14:creationId xmlns:p14="http://schemas.microsoft.com/office/powerpoint/2010/main" val="38197790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3089F3A-576C-244F-A8B9-070FC856CA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21992" y="2633472"/>
            <a:ext cx="4624779" cy="3090492"/>
          </a:xfrm>
          <a:prstGeom prst="rect">
            <a:avLst/>
          </a:prstGeom>
        </p:spPr>
      </p:pic>
      <p:sp>
        <p:nvSpPr>
          <p:cNvPr id="4" name="Content Placeholder 2">
            <a:extLst>
              <a:ext uri="{FF2B5EF4-FFF2-40B4-BE49-F238E27FC236}">
                <a16:creationId xmlns:a16="http://schemas.microsoft.com/office/drawing/2014/main" id="{A3DE5EA9-02DC-8249-B477-94B54EA6B424}"/>
              </a:ext>
            </a:extLst>
          </p:cNvPr>
          <p:cNvSpPr txBox="1">
            <a:spLocks/>
          </p:cNvSpPr>
          <p:nvPr/>
        </p:nvSpPr>
        <p:spPr>
          <a:xfrm>
            <a:off x="4849173" y="5743152"/>
            <a:ext cx="2097314" cy="838410"/>
          </a:xfrm>
          <a:prstGeom prst="rect">
            <a:avLst/>
          </a:prstGeom>
        </p:spPr>
        <p:txBody>
          <a:bodyPr vert="horz" lIns="91440" tIns="45720" rIns="91440" bIns="45720" rtlCol="0">
            <a:no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anose="05000000000000000000" pitchFamily="2" charset="2"/>
              <a:buChar char="Ø"/>
              <a:defRPr sz="2800" kern="1200">
                <a:solidFill>
                  <a:schemeClr val="tx1"/>
                </a:solidFill>
                <a:latin typeface="Calibri" panose="020F0502020204030204" pitchFamily="34" charset="0"/>
                <a:ea typeface="+mn-ea"/>
                <a:cs typeface="Calibri" panose="020F0502020204030204" pitchFamily="34" charset="0"/>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charset="2"/>
              <a:buChar char="Ø"/>
              <a:defRPr sz="2600" kern="1200">
                <a:solidFill>
                  <a:schemeClr val="tx1"/>
                </a:solidFill>
                <a:latin typeface="Calibri" charset="0"/>
                <a:ea typeface="Calibri" charset="0"/>
                <a:cs typeface="Calibri" charset="0"/>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2600" kern="1200">
                <a:solidFill>
                  <a:schemeClr val="tx1"/>
                </a:solidFill>
                <a:latin typeface="Calibri" charset="0"/>
                <a:ea typeface="Calibri" charset="0"/>
                <a:cs typeface="Calibri" charset="0"/>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2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2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pPr marL="0" indent="0">
              <a:buNone/>
            </a:pPr>
            <a:endParaRPr lang="en-US" dirty="0"/>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9E1427D9-958B-DB48-86C8-5C1489F4F6C4}"/>
                  </a:ext>
                </a:extLst>
              </p:cNvPr>
              <p:cNvSpPr txBox="1">
                <a:spLocks/>
              </p:cNvSpPr>
              <p:nvPr/>
            </p:nvSpPr>
            <p:spPr>
              <a:xfrm>
                <a:off x="2985759" y="5756604"/>
                <a:ext cx="1682986" cy="838410"/>
              </a:xfrm>
              <a:prstGeom prst="rect">
                <a:avLst/>
              </a:prstGeom>
            </p:spPr>
            <p:txBody>
              <a:bodyPr vert="horz" lIns="91440" tIns="45720" rIns="91440" bIns="45720" rtlCol="0">
                <a:no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anose="05000000000000000000" pitchFamily="2" charset="2"/>
                  <a:buChar char="Ø"/>
                  <a:defRPr sz="2800" kern="1200">
                    <a:solidFill>
                      <a:schemeClr val="tx1"/>
                    </a:solidFill>
                    <a:latin typeface="Calibri" panose="020F0502020204030204" pitchFamily="34" charset="0"/>
                    <a:ea typeface="+mn-ea"/>
                    <a:cs typeface="Calibri" panose="020F0502020204030204" pitchFamily="34" charset="0"/>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charset="2"/>
                  <a:buChar char="Ø"/>
                  <a:defRPr sz="2600" kern="1200">
                    <a:solidFill>
                      <a:schemeClr val="tx1"/>
                    </a:solidFill>
                    <a:latin typeface="Calibri" charset="0"/>
                    <a:ea typeface="Calibri" charset="0"/>
                    <a:cs typeface="Calibri" charset="0"/>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2600" kern="1200">
                    <a:solidFill>
                      <a:schemeClr val="tx1"/>
                    </a:solidFill>
                    <a:latin typeface="Calibri" charset="0"/>
                    <a:ea typeface="Calibri" charset="0"/>
                    <a:cs typeface="Calibri" charset="0"/>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2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2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𝑥</m:t>
                      </m:r>
                      <m:r>
                        <a:rPr lang="en-US" sz="2400" b="0" i="1" smtClean="0">
                          <a:latin typeface="Cambria Math" panose="02040503050406030204" pitchFamily="18" charset="0"/>
                        </a:rPr>
                        <m:t>=800</m:t>
                      </m:r>
                    </m:oMath>
                  </m:oMathPara>
                </a14:m>
                <a:endParaRPr lang="en-US" sz="2400" b="0" dirty="0"/>
              </a:p>
              <a:p>
                <a:pPr marL="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𝑦</m:t>
                      </m:r>
                      <m:r>
                        <a:rPr lang="en-US" sz="2400" b="0" i="1" smtClean="0">
                          <a:latin typeface="Cambria Math" panose="02040503050406030204" pitchFamily="18" charset="0"/>
                        </a:rPr>
                        <m:t>= ?</m:t>
                      </m:r>
                    </m:oMath>
                  </m:oMathPara>
                </a14:m>
                <a:endParaRPr lang="en-US" sz="2400" b="0" dirty="0"/>
              </a:p>
            </p:txBody>
          </p:sp>
        </mc:Choice>
        <mc:Fallback xmlns="">
          <p:sp>
            <p:nvSpPr>
              <p:cNvPr id="5" name="Content Placeholder 2">
                <a:extLst>
                  <a:ext uri="{FF2B5EF4-FFF2-40B4-BE49-F238E27FC236}">
                    <a16:creationId xmlns:a16="http://schemas.microsoft.com/office/drawing/2014/main" id="{9E1427D9-958B-DB48-86C8-5C1489F4F6C4}"/>
                  </a:ext>
                </a:extLst>
              </p:cNvPr>
              <p:cNvSpPr txBox="1">
                <a:spLocks noRot="1" noChangeAspect="1" noMove="1" noResize="1" noEditPoints="1" noAdjustHandles="1" noChangeArrowheads="1" noChangeShapeType="1" noTextEdit="1"/>
              </p:cNvSpPr>
              <p:nvPr/>
            </p:nvSpPr>
            <p:spPr>
              <a:xfrm>
                <a:off x="2985759" y="5756604"/>
                <a:ext cx="1682986" cy="838410"/>
              </a:xfrm>
              <a:prstGeom prst="rect">
                <a:avLst/>
              </a:prstGeom>
              <a:blipFill>
                <a:blip r:embed="rId3"/>
                <a:stretch>
                  <a:fillRect b="-1493"/>
                </a:stretch>
              </a:blipFill>
            </p:spPr>
            <p:txBody>
              <a:bodyPr/>
              <a:lstStyle/>
              <a:p>
                <a:r>
                  <a:rPr lang="en-US">
                    <a:noFill/>
                  </a:rPr>
                  <a:t> </a:t>
                </a:r>
              </a:p>
            </p:txBody>
          </p:sp>
        </mc:Fallback>
      </mc:AlternateContent>
      <p:cxnSp>
        <p:nvCxnSpPr>
          <p:cNvPr id="6" name="Straight Arrow Connector 5">
            <a:extLst>
              <a:ext uri="{FF2B5EF4-FFF2-40B4-BE49-F238E27FC236}">
                <a16:creationId xmlns:a16="http://schemas.microsoft.com/office/drawing/2014/main" id="{E3E99835-E153-4440-A11B-8B98503261A3}"/>
              </a:ext>
            </a:extLst>
          </p:cNvPr>
          <p:cNvCxnSpPr>
            <a:cxnSpLocks/>
          </p:cNvCxnSpPr>
          <p:nvPr/>
        </p:nvCxnSpPr>
        <p:spPr>
          <a:xfrm flipV="1">
            <a:off x="3827252" y="5165787"/>
            <a:ext cx="0" cy="562595"/>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51B2A78F-DD32-9348-9D4B-8B34222895B8}"/>
                  </a:ext>
                </a:extLst>
              </p:cNvPr>
              <p:cNvSpPr txBox="1">
                <a:spLocks/>
              </p:cNvSpPr>
              <p:nvPr/>
            </p:nvSpPr>
            <p:spPr>
              <a:xfrm>
                <a:off x="6866092" y="3935471"/>
                <a:ext cx="2097314" cy="838410"/>
              </a:xfrm>
              <a:prstGeom prst="rect">
                <a:avLst/>
              </a:prstGeom>
            </p:spPr>
            <p:txBody>
              <a:bodyPr vert="horz" lIns="91440" tIns="45720" rIns="91440" bIns="45720" rtlCol="0">
                <a:no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anose="05000000000000000000" pitchFamily="2" charset="2"/>
                  <a:buChar char="Ø"/>
                  <a:defRPr sz="2800" kern="1200">
                    <a:solidFill>
                      <a:schemeClr val="tx1"/>
                    </a:solidFill>
                    <a:latin typeface="Calibri" panose="020F0502020204030204" pitchFamily="34" charset="0"/>
                    <a:ea typeface="+mn-ea"/>
                    <a:cs typeface="Calibri" panose="020F0502020204030204" pitchFamily="34" charset="0"/>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charset="2"/>
                  <a:buChar char="Ø"/>
                  <a:defRPr sz="2600" kern="1200">
                    <a:solidFill>
                      <a:schemeClr val="tx1"/>
                    </a:solidFill>
                    <a:latin typeface="Calibri" charset="0"/>
                    <a:ea typeface="Calibri" charset="0"/>
                    <a:cs typeface="Calibri" charset="0"/>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2600" kern="1200">
                    <a:solidFill>
                      <a:schemeClr val="tx1"/>
                    </a:solidFill>
                    <a:latin typeface="Calibri" charset="0"/>
                    <a:ea typeface="Calibri" charset="0"/>
                    <a:cs typeface="Calibri" charset="0"/>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2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2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pPr marL="0" indent="0">
                  <a:buNone/>
                </a:pPr>
                <a:r>
                  <a:rPr lang="en-US" dirty="0"/>
                  <a:t>15th sample </a:t>
                </a:r>
                <a14:m>
                  <m:oMath xmlns:m="http://schemas.openxmlformats.org/officeDocument/2006/math">
                    <m:r>
                      <a:rPr lang="en-US" i="1" smtClean="0">
                        <a:latin typeface="Cambria Math" panose="02040503050406030204" pitchFamily="18" charset="0"/>
                      </a:rPr>
                      <m:t>(</m:t>
                    </m:r>
                    <m:sSup>
                      <m:sSupPr>
                        <m:ctrlPr>
                          <a:rPr lang="en-US" i="1" smtClean="0">
                            <a:latin typeface="Cambria Math" panose="02040503050406030204" pitchFamily="18" charset="0"/>
                          </a:rPr>
                        </m:ctrlPr>
                      </m:sSupPr>
                      <m:e>
                        <m:r>
                          <a:rPr lang="en-US" i="1" smtClean="0">
                            <a:latin typeface="Cambria Math" panose="02040503050406030204" pitchFamily="18" charset="0"/>
                          </a:rPr>
                          <m:t>𝑥</m:t>
                        </m:r>
                      </m:e>
                      <m:sup>
                        <m:d>
                          <m:dPr>
                            <m:ctrlPr>
                              <a:rPr lang="en-US" i="1" smtClean="0">
                                <a:latin typeface="Cambria Math" panose="02040503050406030204" pitchFamily="18" charset="0"/>
                              </a:rPr>
                            </m:ctrlPr>
                          </m:dPr>
                          <m:e>
                            <m:r>
                              <a:rPr lang="en-US" b="0" i="1" smtClean="0">
                                <a:latin typeface="Cambria Math" panose="02040503050406030204" pitchFamily="18" charset="0"/>
                              </a:rPr>
                              <m:t>15</m:t>
                            </m:r>
                          </m:e>
                        </m:d>
                      </m:sup>
                    </m:sSup>
                    <m:r>
                      <a:rPr lang="en-US" i="1" smtClean="0">
                        <a:latin typeface="Cambria Math" panose="02040503050406030204" pitchFamily="18" charset="0"/>
                      </a:rPr>
                      <m:t>,</m:t>
                    </m:r>
                    <m:sSup>
                      <m:sSupPr>
                        <m:ctrlPr>
                          <a:rPr lang="en-US" i="1" smtClean="0">
                            <a:latin typeface="Cambria Math" panose="02040503050406030204" pitchFamily="18" charset="0"/>
                          </a:rPr>
                        </m:ctrlPr>
                      </m:sSupPr>
                      <m:e>
                        <m:r>
                          <a:rPr lang="en-US" i="1" smtClean="0">
                            <a:latin typeface="Cambria Math" panose="02040503050406030204" pitchFamily="18" charset="0"/>
                          </a:rPr>
                          <m:t>𝑦</m:t>
                        </m:r>
                      </m:e>
                      <m:sup>
                        <m:d>
                          <m:dPr>
                            <m:ctrlPr>
                              <a:rPr lang="en-US" i="1" smtClean="0">
                                <a:latin typeface="Cambria Math" panose="02040503050406030204" pitchFamily="18" charset="0"/>
                              </a:rPr>
                            </m:ctrlPr>
                          </m:dPr>
                          <m:e>
                            <m:r>
                              <a:rPr lang="en-US" b="0" i="1" smtClean="0">
                                <a:latin typeface="Cambria Math" panose="02040503050406030204" pitchFamily="18" charset="0"/>
                              </a:rPr>
                              <m:t>15</m:t>
                            </m:r>
                          </m:e>
                        </m:d>
                      </m:sup>
                    </m:sSup>
                    <m:r>
                      <a:rPr lang="en-US" i="1" smtClean="0">
                        <a:latin typeface="Cambria Math" panose="02040503050406030204" pitchFamily="18" charset="0"/>
                      </a:rPr>
                      <m:t>)</m:t>
                    </m:r>
                  </m:oMath>
                </a14:m>
                <a:endParaRPr lang="en-US" dirty="0"/>
              </a:p>
            </p:txBody>
          </p:sp>
        </mc:Choice>
        <mc:Fallback xmlns="">
          <p:sp>
            <p:nvSpPr>
              <p:cNvPr id="7" name="Content Placeholder 2">
                <a:extLst>
                  <a:ext uri="{FF2B5EF4-FFF2-40B4-BE49-F238E27FC236}">
                    <a16:creationId xmlns:a16="http://schemas.microsoft.com/office/drawing/2014/main" id="{51B2A78F-DD32-9348-9D4B-8B34222895B8}"/>
                  </a:ext>
                </a:extLst>
              </p:cNvPr>
              <p:cNvSpPr txBox="1">
                <a:spLocks noRot="1" noChangeAspect="1" noMove="1" noResize="1" noEditPoints="1" noAdjustHandles="1" noChangeArrowheads="1" noChangeShapeType="1" noTextEdit="1"/>
              </p:cNvSpPr>
              <p:nvPr/>
            </p:nvSpPr>
            <p:spPr>
              <a:xfrm>
                <a:off x="6866092" y="3935471"/>
                <a:ext cx="2097314" cy="838410"/>
              </a:xfrm>
              <a:prstGeom prst="rect">
                <a:avLst/>
              </a:prstGeom>
              <a:blipFill>
                <a:blip r:embed="rId4"/>
                <a:stretch>
                  <a:fillRect l="-6024" t="-13636" r="-4217" b="-18182"/>
                </a:stretch>
              </a:blipFill>
            </p:spPr>
            <p:txBody>
              <a:bodyPr/>
              <a:lstStyle/>
              <a:p>
                <a:r>
                  <a:rPr lang="en-US">
                    <a:noFill/>
                  </a:rPr>
                  <a:t> </a:t>
                </a:r>
              </a:p>
            </p:txBody>
          </p:sp>
        </mc:Fallback>
      </mc:AlternateContent>
      <p:sp>
        <p:nvSpPr>
          <p:cNvPr id="8" name="Arc 25">
            <a:extLst>
              <a:ext uri="{FF2B5EF4-FFF2-40B4-BE49-F238E27FC236}">
                <a16:creationId xmlns:a16="http://schemas.microsoft.com/office/drawing/2014/main" id="{B58EA504-806F-4A49-9271-700142FDD043}"/>
              </a:ext>
            </a:extLst>
          </p:cNvPr>
          <p:cNvSpPr/>
          <p:nvPr/>
        </p:nvSpPr>
        <p:spPr>
          <a:xfrm rot="1732402" flipH="1">
            <a:off x="5788756" y="3911762"/>
            <a:ext cx="1136528" cy="47418"/>
          </a:xfrm>
          <a:custGeom>
            <a:avLst/>
            <a:gdLst>
              <a:gd name="connsiteX0" fmla="*/ 339844 w 679688"/>
              <a:gd name="connsiteY0" fmla="*/ 0 h 694357"/>
              <a:gd name="connsiteX1" fmla="*/ 679688 w 679688"/>
              <a:gd name="connsiteY1" fmla="*/ 347179 h 694357"/>
              <a:gd name="connsiteX2" fmla="*/ 339844 w 679688"/>
              <a:gd name="connsiteY2" fmla="*/ 347179 h 694357"/>
              <a:gd name="connsiteX3" fmla="*/ 339844 w 679688"/>
              <a:gd name="connsiteY3" fmla="*/ 0 h 694357"/>
              <a:gd name="connsiteX0" fmla="*/ 339844 w 679688"/>
              <a:gd name="connsiteY0" fmla="*/ 0 h 694357"/>
              <a:gd name="connsiteX1" fmla="*/ 679688 w 679688"/>
              <a:gd name="connsiteY1" fmla="*/ 347179 h 694357"/>
              <a:gd name="connsiteX0" fmla="*/ 0 w 339844"/>
              <a:gd name="connsiteY0" fmla="*/ 6631 h 353810"/>
              <a:gd name="connsiteX1" fmla="*/ 339844 w 339844"/>
              <a:gd name="connsiteY1" fmla="*/ 353810 h 353810"/>
              <a:gd name="connsiteX2" fmla="*/ 0 w 339844"/>
              <a:gd name="connsiteY2" fmla="*/ 353810 h 353810"/>
              <a:gd name="connsiteX3" fmla="*/ 0 w 339844"/>
              <a:gd name="connsiteY3" fmla="*/ 6631 h 353810"/>
              <a:gd name="connsiteX0" fmla="*/ 0 w 339844"/>
              <a:gd name="connsiteY0" fmla="*/ 6631 h 353810"/>
              <a:gd name="connsiteX1" fmla="*/ 339844 w 339844"/>
              <a:gd name="connsiteY1" fmla="*/ 353810 h 353810"/>
              <a:gd name="connsiteX0" fmla="*/ 0 w 342253"/>
              <a:gd name="connsiteY0" fmla="*/ 94000 h 441179"/>
              <a:gd name="connsiteX1" fmla="*/ 133396 w 342253"/>
              <a:gd name="connsiteY1" fmla="*/ 20952 h 441179"/>
              <a:gd name="connsiteX2" fmla="*/ 339844 w 342253"/>
              <a:gd name="connsiteY2" fmla="*/ 441179 h 441179"/>
              <a:gd name="connsiteX3" fmla="*/ 0 w 342253"/>
              <a:gd name="connsiteY3" fmla="*/ 441179 h 441179"/>
              <a:gd name="connsiteX4" fmla="*/ 0 w 342253"/>
              <a:gd name="connsiteY4" fmla="*/ 94000 h 441179"/>
              <a:gd name="connsiteX0" fmla="*/ 0 w 342253"/>
              <a:gd name="connsiteY0" fmla="*/ 94000 h 441179"/>
              <a:gd name="connsiteX1" fmla="*/ 339844 w 342253"/>
              <a:gd name="connsiteY1" fmla="*/ 441179 h 441179"/>
              <a:gd name="connsiteX0" fmla="*/ 323963 w 666216"/>
              <a:gd name="connsiteY0" fmla="*/ 94002 h 441181"/>
              <a:gd name="connsiteX1" fmla="*/ 457359 w 666216"/>
              <a:gd name="connsiteY1" fmla="*/ 20954 h 441181"/>
              <a:gd name="connsiteX2" fmla="*/ 663807 w 666216"/>
              <a:gd name="connsiteY2" fmla="*/ 441181 h 441181"/>
              <a:gd name="connsiteX3" fmla="*/ 323963 w 666216"/>
              <a:gd name="connsiteY3" fmla="*/ 441181 h 441181"/>
              <a:gd name="connsiteX4" fmla="*/ 323963 w 666216"/>
              <a:gd name="connsiteY4" fmla="*/ 94002 h 441181"/>
              <a:gd name="connsiteX0" fmla="*/ 0 w 666216"/>
              <a:gd name="connsiteY0" fmla="*/ 374434 h 441181"/>
              <a:gd name="connsiteX1" fmla="*/ 663807 w 666216"/>
              <a:gd name="connsiteY1" fmla="*/ 441181 h 441181"/>
              <a:gd name="connsiteX0" fmla="*/ 323963 w 666216"/>
              <a:gd name="connsiteY0" fmla="*/ 94002 h 441181"/>
              <a:gd name="connsiteX1" fmla="*/ 457359 w 666216"/>
              <a:gd name="connsiteY1" fmla="*/ 20954 h 441181"/>
              <a:gd name="connsiteX2" fmla="*/ 663807 w 666216"/>
              <a:gd name="connsiteY2" fmla="*/ 441181 h 441181"/>
              <a:gd name="connsiteX3" fmla="*/ 323963 w 666216"/>
              <a:gd name="connsiteY3" fmla="*/ 441181 h 441181"/>
              <a:gd name="connsiteX4" fmla="*/ 323963 w 666216"/>
              <a:gd name="connsiteY4" fmla="*/ 94002 h 441181"/>
              <a:gd name="connsiteX0" fmla="*/ 0 w 666216"/>
              <a:gd name="connsiteY0" fmla="*/ 374434 h 441181"/>
              <a:gd name="connsiteX1" fmla="*/ 663807 w 666216"/>
              <a:gd name="connsiteY1" fmla="*/ 441181 h 441181"/>
              <a:gd name="connsiteX0" fmla="*/ 323963 w 666216"/>
              <a:gd name="connsiteY0" fmla="*/ 94002 h 441181"/>
              <a:gd name="connsiteX1" fmla="*/ 457359 w 666216"/>
              <a:gd name="connsiteY1" fmla="*/ 20954 h 441181"/>
              <a:gd name="connsiteX2" fmla="*/ 663807 w 666216"/>
              <a:gd name="connsiteY2" fmla="*/ 441181 h 441181"/>
              <a:gd name="connsiteX3" fmla="*/ 323963 w 666216"/>
              <a:gd name="connsiteY3" fmla="*/ 441181 h 441181"/>
              <a:gd name="connsiteX4" fmla="*/ 323963 w 666216"/>
              <a:gd name="connsiteY4" fmla="*/ 94002 h 441181"/>
              <a:gd name="connsiteX0" fmla="*/ 0 w 666216"/>
              <a:gd name="connsiteY0" fmla="*/ 374434 h 441181"/>
              <a:gd name="connsiteX1" fmla="*/ 61200 w 666216"/>
              <a:gd name="connsiteY1" fmla="*/ 112055 h 441181"/>
              <a:gd name="connsiteX2" fmla="*/ 663807 w 666216"/>
              <a:gd name="connsiteY2" fmla="*/ 441181 h 441181"/>
              <a:gd name="connsiteX0" fmla="*/ 323963 w 666216"/>
              <a:gd name="connsiteY0" fmla="*/ 114308 h 461487"/>
              <a:gd name="connsiteX1" fmla="*/ 457359 w 666216"/>
              <a:gd name="connsiteY1" fmla="*/ 41260 h 461487"/>
              <a:gd name="connsiteX2" fmla="*/ 663807 w 666216"/>
              <a:gd name="connsiteY2" fmla="*/ 461487 h 461487"/>
              <a:gd name="connsiteX3" fmla="*/ 323963 w 666216"/>
              <a:gd name="connsiteY3" fmla="*/ 461487 h 461487"/>
              <a:gd name="connsiteX4" fmla="*/ 323963 w 666216"/>
              <a:gd name="connsiteY4" fmla="*/ 114308 h 461487"/>
              <a:gd name="connsiteX0" fmla="*/ 0 w 666216"/>
              <a:gd name="connsiteY0" fmla="*/ 394740 h 461487"/>
              <a:gd name="connsiteX1" fmla="*/ 61200 w 666216"/>
              <a:gd name="connsiteY1" fmla="*/ 132361 h 461487"/>
              <a:gd name="connsiteX2" fmla="*/ 305761 w 666216"/>
              <a:gd name="connsiteY2" fmla="*/ 14284 h 461487"/>
              <a:gd name="connsiteX3" fmla="*/ 663807 w 666216"/>
              <a:gd name="connsiteY3" fmla="*/ 461487 h 461487"/>
              <a:gd name="connsiteX0" fmla="*/ 323963 w 666216"/>
              <a:gd name="connsiteY0" fmla="*/ 114308 h 461487"/>
              <a:gd name="connsiteX1" fmla="*/ 457359 w 666216"/>
              <a:gd name="connsiteY1" fmla="*/ 41260 h 461487"/>
              <a:gd name="connsiteX2" fmla="*/ 663807 w 666216"/>
              <a:gd name="connsiteY2" fmla="*/ 461487 h 461487"/>
              <a:gd name="connsiteX3" fmla="*/ 323963 w 666216"/>
              <a:gd name="connsiteY3" fmla="*/ 461487 h 461487"/>
              <a:gd name="connsiteX4" fmla="*/ 323963 w 666216"/>
              <a:gd name="connsiteY4" fmla="*/ 114308 h 461487"/>
              <a:gd name="connsiteX0" fmla="*/ 0 w 666216"/>
              <a:gd name="connsiteY0" fmla="*/ 394740 h 461487"/>
              <a:gd name="connsiteX1" fmla="*/ 61200 w 666216"/>
              <a:gd name="connsiteY1" fmla="*/ 132361 h 461487"/>
              <a:gd name="connsiteX2" fmla="*/ 305761 w 666216"/>
              <a:gd name="connsiteY2" fmla="*/ 14284 h 461487"/>
              <a:gd name="connsiteX3" fmla="*/ 470919 w 666216"/>
              <a:gd name="connsiteY3" fmla="*/ 132362 h 461487"/>
              <a:gd name="connsiteX4" fmla="*/ 663807 w 666216"/>
              <a:gd name="connsiteY4" fmla="*/ 461487 h 461487"/>
              <a:gd name="connsiteX0" fmla="*/ 323963 w 666216"/>
              <a:gd name="connsiteY0" fmla="*/ 112112 h 459291"/>
              <a:gd name="connsiteX1" fmla="*/ 457359 w 666216"/>
              <a:gd name="connsiteY1" fmla="*/ 39064 h 459291"/>
              <a:gd name="connsiteX2" fmla="*/ 663807 w 666216"/>
              <a:gd name="connsiteY2" fmla="*/ 459291 h 459291"/>
              <a:gd name="connsiteX3" fmla="*/ 323963 w 666216"/>
              <a:gd name="connsiteY3" fmla="*/ 459291 h 459291"/>
              <a:gd name="connsiteX4" fmla="*/ 323963 w 666216"/>
              <a:gd name="connsiteY4" fmla="*/ 112112 h 459291"/>
              <a:gd name="connsiteX0" fmla="*/ 0 w 666216"/>
              <a:gd name="connsiteY0" fmla="*/ 392544 h 459291"/>
              <a:gd name="connsiteX1" fmla="*/ 64376 w 666216"/>
              <a:gd name="connsiteY1" fmla="*/ 159686 h 459291"/>
              <a:gd name="connsiteX2" fmla="*/ 305761 w 666216"/>
              <a:gd name="connsiteY2" fmla="*/ 12088 h 459291"/>
              <a:gd name="connsiteX3" fmla="*/ 470919 w 666216"/>
              <a:gd name="connsiteY3" fmla="*/ 130166 h 459291"/>
              <a:gd name="connsiteX4" fmla="*/ 663807 w 666216"/>
              <a:gd name="connsiteY4" fmla="*/ 459291 h 459291"/>
              <a:gd name="connsiteX0" fmla="*/ 323963 w 666216"/>
              <a:gd name="connsiteY0" fmla="*/ 110300 h 457479"/>
              <a:gd name="connsiteX1" fmla="*/ 457359 w 666216"/>
              <a:gd name="connsiteY1" fmla="*/ 37252 h 457479"/>
              <a:gd name="connsiteX2" fmla="*/ 663807 w 666216"/>
              <a:gd name="connsiteY2" fmla="*/ 457479 h 457479"/>
              <a:gd name="connsiteX3" fmla="*/ 323963 w 666216"/>
              <a:gd name="connsiteY3" fmla="*/ 457479 h 457479"/>
              <a:gd name="connsiteX4" fmla="*/ 323963 w 666216"/>
              <a:gd name="connsiteY4" fmla="*/ 110300 h 457479"/>
              <a:gd name="connsiteX0" fmla="*/ 0 w 666216"/>
              <a:gd name="connsiteY0" fmla="*/ 390732 h 457479"/>
              <a:gd name="connsiteX1" fmla="*/ 67551 w 666216"/>
              <a:gd name="connsiteY1" fmla="*/ 191436 h 457479"/>
              <a:gd name="connsiteX2" fmla="*/ 305761 w 666216"/>
              <a:gd name="connsiteY2" fmla="*/ 10276 h 457479"/>
              <a:gd name="connsiteX3" fmla="*/ 470919 w 666216"/>
              <a:gd name="connsiteY3" fmla="*/ 128354 h 457479"/>
              <a:gd name="connsiteX4" fmla="*/ 663807 w 666216"/>
              <a:gd name="connsiteY4" fmla="*/ 457479 h 457479"/>
              <a:gd name="connsiteX0" fmla="*/ 323963 w 666216"/>
              <a:gd name="connsiteY0" fmla="*/ 110300 h 617606"/>
              <a:gd name="connsiteX1" fmla="*/ 457359 w 666216"/>
              <a:gd name="connsiteY1" fmla="*/ 37252 h 617606"/>
              <a:gd name="connsiteX2" fmla="*/ 663807 w 666216"/>
              <a:gd name="connsiteY2" fmla="*/ 457479 h 617606"/>
              <a:gd name="connsiteX3" fmla="*/ 323963 w 666216"/>
              <a:gd name="connsiteY3" fmla="*/ 457479 h 617606"/>
              <a:gd name="connsiteX4" fmla="*/ 323963 w 666216"/>
              <a:gd name="connsiteY4" fmla="*/ 110300 h 617606"/>
              <a:gd name="connsiteX0" fmla="*/ 0 w 666216"/>
              <a:gd name="connsiteY0" fmla="*/ 390732 h 617606"/>
              <a:gd name="connsiteX1" fmla="*/ 67551 w 666216"/>
              <a:gd name="connsiteY1" fmla="*/ 191436 h 617606"/>
              <a:gd name="connsiteX2" fmla="*/ 305761 w 666216"/>
              <a:gd name="connsiteY2" fmla="*/ 10276 h 617606"/>
              <a:gd name="connsiteX3" fmla="*/ 470919 w 666216"/>
              <a:gd name="connsiteY3" fmla="*/ 128354 h 617606"/>
              <a:gd name="connsiteX4" fmla="*/ 665250 w 666216"/>
              <a:gd name="connsiteY4" fmla="*/ 617606 h 617606"/>
              <a:gd name="connsiteX0" fmla="*/ 323963 w 674188"/>
              <a:gd name="connsiteY0" fmla="*/ 110300 h 617606"/>
              <a:gd name="connsiteX1" fmla="*/ 457359 w 674188"/>
              <a:gd name="connsiteY1" fmla="*/ 37252 h 617606"/>
              <a:gd name="connsiteX2" fmla="*/ 578398 w 674188"/>
              <a:gd name="connsiteY2" fmla="*/ 264748 h 617606"/>
              <a:gd name="connsiteX3" fmla="*/ 663807 w 674188"/>
              <a:gd name="connsiteY3" fmla="*/ 457479 h 617606"/>
              <a:gd name="connsiteX4" fmla="*/ 323963 w 674188"/>
              <a:gd name="connsiteY4" fmla="*/ 457479 h 617606"/>
              <a:gd name="connsiteX5" fmla="*/ 323963 w 674188"/>
              <a:gd name="connsiteY5" fmla="*/ 110300 h 617606"/>
              <a:gd name="connsiteX0" fmla="*/ 0 w 674188"/>
              <a:gd name="connsiteY0" fmla="*/ 390732 h 617606"/>
              <a:gd name="connsiteX1" fmla="*/ 67551 w 674188"/>
              <a:gd name="connsiteY1" fmla="*/ 191436 h 617606"/>
              <a:gd name="connsiteX2" fmla="*/ 305761 w 674188"/>
              <a:gd name="connsiteY2" fmla="*/ 10276 h 617606"/>
              <a:gd name="connsiteX3" fmla="*/ 470919 w 674188"/>
              <a:gd name="connsiteY3" fmla="*/ 128354 h 617606"/>
              <a:gd name="connsiteX4" fmla="*/ 665250 w 674188"/>
              <a:gd name="connsiteY4" fmla="*/ 617606 h 617606"/>
              <a:gd name="connsiteX0" fmla="*/ 323963 w 674737"/>
              <a:gd name="connsiteY0" fmla="*/ 110300 h 617606"/>
              <a:gd name="connsiteX1" fmla="*/ 457359 w 674737"/>
              <a:gd name="connsiteY1" fmla="*/ 37252 h 617606"/>
              <a:gd name="connsiteX2" fmla="*/ 584713 w 674737"/>
              <a:gd name="connsiteY2" fmla="*/ 234025 h 617606"/>
              <a:gd name="connsiteX3" fmla="*/ 663807 w 674737"/>
              <a:gd name="connsiteY3" fmla="*/ 457479 h 617606"/>
              <a:gd name="connsiteX4" fmla="*/ 323963 w 674737"/>
              <a:gd name="connsiteY4" fmla="*/ 457479 h 617606"/>
              <a:gd name="connsiteX5" fmla="*/ 323963 w 674737"/>
              <a:gd name="connsiteY5" fmla="*/ 110300 h 617606"/>
              <a:gd name="connsiteX0" fmla="*/ 0 w 674737"/>
              <a:gd name="connsiteY0" fmla="*/ 390732 h 617606"/>
              <a:gd name="connsiteX1" fmla="*/ 67551 w 674737"/>
              <a:gd name="connsiteY1" fmla="*/ 191436 h 617606"/>
              <a:gd name="connsiteX2" fmla="*/ 305761 w 674737"/>
              <a:gd name="connsiteY2" fmla="*/ 10276 h 617606"/>
              <a:gd name="connsiteX3" fmla="*/ 470919 w 674737"/>
              <a:gd name="connsiteY3" fmla="*/ 128354 h 617606"/>
              <a:gd name="connsiteX4" fmla="*/ 665250 w 674737"/>
              <a:gd name="connsiteY4" fmla="*/ 617606 h 617606"/>
              <a:gd name="connsiteX0" fmla="*/ 323963 w 674737"/>
              <a:gd name="connsiteY0" fmla="*/ 110300 h 699423"/>
              <a:gd name="connsiteX1" fmla="*/ 457359 w 674737"/>
              <a:gd name="connsiteY1" fmla="*/ 37252 h 699423"/>
              <a:gd name="connsiteX2" fmla="*/ 584713 w 674737"/>
              <a:gd name="connsiteY2" fmla="*/ 234025 h 699423"/>
              <a:gd name="connsiteX3" fmla="*/ 663807 w 674737"/>
              <a:gd name="connsiteY3" fmla="*/ 457479 h 699423"/>
              <a:gd name="connsiteX4" fmla="*/ 323963 w 674737"/>
              <a:gd name="connsiteY4" fmla="*/ 457479 h 699423"/>
              <a:gd name="connsiteX5" fmla="*/ 323963 w 674737"/>
              <a:gd name="connsiteY5" fmla="*/ 110300 h 699423"/>
              <a:gd name="connsiteX0" fmla="*/ 0 w 674737"/>
              <a:gd name="connsiteY0" fmla="*/ 390732 h 699423"/>
              <a:gd name="connsiteX1" fmla="*/ 67551 w 674737"/>
              <a:gd name="connsiteY1" fmla="*/ 191436 h 699423"/>
              <a:gd name="connsiteX2" fmla="*/ 305761 w 674737"/>
              <a:gd name="connsiteY2" fmla="*/ 10276 h 699423"/>
              <a:gd name="connsiteX3" fmla="*/ 470919 w 674737"/>
              <a:gd name="connsiteY3" fmla="*/ 128354 h 699423"/>
              <a:gd name="connsiteX4" fmla="*/ 655003 w 674737"/>
              <a:gd name="connsiteY4" fmla="*/ 699422 h 699423"/>
              <a:gd name="connsiteX0" fmla="*/ 323963 w 674737"/>
              <a:gd name="connsiteY0" fmla="*/ 110300 h 699423"/>
              <a:gd name="connsiteX1" fmla="*/ 457359 w 674737"/>
              <a:gd name="connsiteY1" fmla="*/ 37252 h 699423"/>
              <a:gd name="connsiteX2" fmla="*/ 584713 w 674737"/>
              <a:gd name="connsiteY2" fmla="*/ 234025 h 699423"/>
              <a:gd name="connsiteX3" fmla="*/ 663807 w 674737"/>
              <a:gd name="connsiteY3" fmla="*/ 457479 h 699423"/>
              <a:gd name="connsiteX4" fmla="*/ 323963 w 674737"/>
              <a:gd name="connsiteY4" fmla="*/ 457479 h 699423"/>
              <a:gd name="connsiteX5" fmla="*/ 323963 w 674737"/>
              <a:gd name="connsiteY5" fmla="*/ 110300 h 699423"/>
              <a:gd name="connsiteX0" fmla="*/ 0 w 674737"/>
              <a:gd name="connsiteY0" fmla="*/ 390732 h 699423"/>
              <a:gd name="connsiteX1" fmla="*/ 67551 w 674737"/>
              <a:gd name="connsiteY1" fmla="*/ 191436 h 699423"/>
              <a:gd name="connsiteX2" fmla="*/ 305761 w 674737"/>
              <a:gd name="connsiteY2" fmla="*/ 10276 h 699423"/>
              <a:gd name="connsiteX3" fmla="*/ 470919 w 674737"/>
              <a:gd name="connsiteY3" fmla="*/ 128354 h 699423"/>
              <a:gd name="connsiteX4" fmla="*/ 588355 w 674737"/>
              <a:gd name="connsiteY4" fmla="*/ 404194 h 699423"/>
              <a:gd name="connsiteX5" fmla="*/ 655003 w 674737"/>
              <a:gd name="connsiteY5" fmla="*/ 699422 h 699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4737" h="699423" stroke="0" extrusionOk="0">
                <a:moveTo>
                  <a:pt x="323963" y="110300"/>
                </a:moveTo>
                <a:cubicBezTo>
                  <a:pt x="348843" y="53792"/>
                  <a:pt x="400718" y="-20611"/>
                  <a:pt x="457359" y="37252"/>
                </a:cubicBezTo>
                <a:cubicBezTo>
                  <a:pt x="498510" y="61858"/>
                  <a:pt x="550305" y="163987"/>
                  <a:pt x="584713" y="234025"/>
                </a:cubicBezTo>
                <a:cubicBezTo>
                  <a:pt x="619121" y="304063"/>
                  <a:pt x="704958" y="424221"/>
                  <a:pt x="663807" y="457479"/>
                </a:cubicBezTo>
                <a:lnTo>
                  <a:pt x="323963" y="457479"/>
                </a:lnTo>
                <a:lnTo>
                  <a:pt x="323963" y="110300"/>
                </a:lnTo>
                <a:close/>
              </a:path>
              <a:path w="674737" h="699423" fill="none">
                <a:moveTo>
                  <a:pt x="0" y="390732"/>
                </a:moveTo>
                <a:cubicBezTo>
                  <a:pt x="19199" y="365452"/>
                  <a:pt x="43552" y="223037"/>
                  <a:pt x="67551" y="191436"/>
                </a:cubicBezTo>
                <a:cubicBezTo>
                  <a:pt x="113218" y="135407"/>
                  <a:pt x="205327" y="-44578"/>
                  <a:pt x="305761" y="10276"/>
                </a:cubicBezTo>
                <a:cubicBezTo>
                  <a:pt x="369813" y="12736"/>
                  <a:pt x="411245" y="53820"/>
                  <a:pt x="470919" y="128354"/>
                </a:cubicBezTo>
                <a:cubicBezTo>
                  <a:pt x="517030" y="196150"/>
                  <a:pt x="557674" y="309016"/>
                  <a:pt x="588355" y="404194"/>
                </a:cubicBezTo>
                <a:cubicBezTo>
                  <a:pt x="619036" y="499372"/>
                  <a:pt x="642907" y="652360"/>
                  <a:pt x="655003" y="699422"/>
                </a:cubicBezTo>
              </a:path>
            </a:pathLst>
          </a:custGeom>
          <a:ln w="28575">
            <a:solidFill>
              <a:srgbClr val="00B050"/>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 name="Content Placeholder 2">
                <a:extLst>
                  <a:ext uri="{FF2B5EF4-FFF2-40B4-BE49-F238E27FC236}">
                    <a16:creationId xmlns:a16="http://schemas.microsoft.com/office/drawing/2014/main" id="{973740EB-FBBC-8F4B-AA2A-8BBC280B893E}"/>
                  </a:ext>
                </a:extLst>
              </p:cNvPr>
              <p:cNvSpPr txBox="1">
                <a:spLocks/>
              </p:cNvSpPr>
              <p:nvPr/>
            </p:nvSpPr>
            <p:spPr>
              <a:xfrm>
                <a:off x="400050" y="1193433"/>
                <a:ext cx="8743950" cy="4563836"/>
              </a:xfrm>
              <a:prstGeom prst="rect">
                <a:avLst/>
              </a:prstGeom>
            </p:spPr>
            <p:txBody>
              <a:bodyPr vert="horz" lIns="91440" tIns="45720" rIns="91440" bIns="45720" rtlCol="0">
                <a:no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anose="05000000000000000000" pitchFamily="2" charset="2"/>
                  <a:buChar char="Ø"/>
                  <a:defRPr sz="2800" kern="1200">
                    <a:solidFill>
                      <a:schemeClr val="tx1"/>
                    </a:solidFill>
                    <a:latin typeface="Calibri" panose="020F0502020204030204" pitchFamily="34" charset="0"/>
                    <a:ea typeface="+mn-ea"/>
                    <a:cs typeface="Calibri" panose="020F0502020204030204" pitchFamily="34" charset="0"/>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charset="2"/>
                  <a:buChar char="Ø"/>
                  <a:defRPr sz="2600" kern="1200">
                    <a:solidFill>
                      <a:schemeClr val="tx1"/>
                    </a:solidFill>
                    <a:latin typeface="Calibri" charset="0"/>
                    <a:ea typeface="Calibri" charset="0"/>
                    <a:cs typeface="Calibri" charset="0"/>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2600" kern="1200">
                    <a:solidFill>
                      <a:schemeClr val="tx1"/>
                    </a:solidFill>
                    <a:latin typeface="Calibri" charset="0"/>
                    <a:ea typeface="Calibri" charset="0"/>
                    <a:cs typeface="Calibri" charset="0"/>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2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2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r>
                  <a:rPr lang="en-US" sz="2600" dirty="0"/>
                  <a:t> Given: a dataset that contains </a:t>
                </a:r>
                <a14:m>
                  <m:oMath xmlns:m="http://schemas.openxmlformats.org/officeDocument/2006/math">
                    <m:r>
                      <a:rPr lang="en-US" sz="2600" i="1" smtClean="0">
                        <a:latin typeface="Cambria Math" panose="02040503050406030204" pitchFamily="18" charset="0"/>
                      </a:rPr>
                      <m:t>𝑛</m:t>
                    </m:r>
                  </m:oMath>
                </a14:m>
                <a:r>
                  <a:rPr lang="en-US" sz="2600" dirty="0"/>
                  <a:t> samples</a:t>
                </a:r>
              </a:p>
              <a:p>
                <a:pPr marL="0" indent="0" algn="ctr">
                  <a:lnSpc>
                    <a:spcPct val="70000"/>
                  </a:lnSpc>
                  <a:buFont typeface="Wingdings" panose="05000000000000000000" pitchFamily="2" charset="2"/>
                  <a:buNone/>
                </a:pPr>
                <a14:m>
                  <m:oMath xmlns:m="http://schemas.openxmlformats.org/officeDocument/2006/math">
                    <m:d>
                      <m:dPr>
                        <m:ctrlPr>
                          <a:rPr lang="en-US" sz="2600" i="1" smtClean="0">
                            <a:latin typeface="Cambria Math" panose="02040503050406030204" pitchFamily="18" charset="0"/>
                          </a:rPr>
                        </m:ctrlPr>
                      </m:dPr>
                      <m:e>
                        <m:sSup>
                          <m:sSupPr>
                            <m:ctrlPr>
                              <a:rPr lang="en-US" sz="2600" i="1" smtClean="0">
                                <a:latin typeface="Cambria Math" panose="02040503050406030204" pitchFamily="18" charset="0"/>
                              </a:rPr>
                            </m:ctrlPr>
                          </m:sSupPr>
                          <m:e>
                            <m:r>
                              <a:rPr lang="en-US" sz="2600" i="1" smtClean="0">
                                <a:latin typeface="Cambria Math" panose="02040503050406030204" pitchFamily="18" charset="0"/>
                              </a:rPr>
                              <m:t>𝑥</m:t>
                            </m:r>
                          </m:e>
                          <m:sup>
                            <m:d>
                              <m:dPr>
                                <m:ctrlPr>
                                  <a:rPr lang="en-US" sz="2600" i="1" smtClean="0">
                                    <a:latin typeface="Cambria Math" panose="02040503050406030204" pitchFamily="18" charset="0"/>
                                  </a:rPr>
                                </m:ctrlPr>
                              </m:dPr>
                              <m:e>
                                <m:r>
                                  <a:rPr lang="en-US" sz="2600" i="1" smtClean="0">
                                    <a:latin typeface="Cambria Math" panose="02040503050406030204" pitchFamily="18" charset="0"/>
                                  </a:rPr>
                                  <m:t>1</m:t>
                                </m:r>
                              </m:e>
                            </m:d>
                          </m:sup>
                        </m:sSup>
                        <m:r>
                          <a:rPr lang="en-US" sz="2600" i="1" smtClean="0">
                            <a:latin typeface="Cambria Math" panose="02040503050406030204" pitchFamily="18" charset="0"/>
                          </a:rPr>
                          <m:t>,</m:t>
                        </m:r>
                        <m:sSup>
                          <m:sSupPr>
                            <m:ctrlPr>
                              <a:rPr lang="en-US" sz="2600" i="1" smtClean="0">
                                <a:latin typeface="Cambria Math" panose="02040503050406030204" pitchFamily="18" charset="0"/>
                              </a:rPr>
                            </m:ctrlPr>
                          </m:sSupPr>
                          <m:e>
                            <m:r>
                              <a:rPr lang="en-US" sz="2600" i="1" smtClean="0">
                                <a:latin typeface="Cambria Math" panose="02040503050406030204" pitchFamily="18" charset="0"/>
                              </a:rPr>
                              <m:t>𝑦</m:t>
                            </m:r>
                          </m:e>
                          <m:sup>
                            <m:d>
                              <m:dPr>
                                <m:ctrlPr>
                                  <a:rPr lang="en-US" sz="2600" i="1" smtClean="0">
                                    <a:latin typeface="Cambria Math" panose="02040503050406030204" pitchFamily="18" charset="0"/>
                                  </a:rPr>
                                </m:ctrlPr>
                              </m:dPr>
                              <m:e>
                                <m:r>
                                  <a:rPr lang="en-US" sz="2600" i="1" smtClean="0">
                                    <a:latin typeface="Cambria Math" panose="02040503050406030204" pitchFamily="18" charset="0"/>
                                  </a:rPr>
                                  <m:t>1</m:t>
                                </m:r>
                              </m:e>
                            </m:d>
                          </m:sup>
                        </m:sSup>
                      </m:e>
                    </m:d>
                    <m:r>
                      <a:rPr lang="en-US" sz="2600" i="1" smtClean="0">
                        <a:latin typeface="Cambria Math" panose="02040503050406030204" pitchFamily="18" charset="0"/>
                      </a:rPr>
                      <m:t>, …(</m:t>
                    </m:r>
                    <m:sSup>
                      <m:sSupPr>
                        <m:ctrlPr>
                          <a:rPr lang="en-US" sz="2600" i="1" smtClean="0">
                            <a:latin typeface="Cambria Math" panose="02040503050406030204" pitchFamily="18" charset="0"/>
                          </a:rPr>
                        </m:ctrlPr>
                      </m:sSupPr>
                      <m:e>
                        <m:r>
                          <a:rPr lang="en-US" sz="2600" i="1" smtClean="0">
                            <a:latin typeface="Cambria Math" panose="02040503050406030204" pitchFamily="18" charset="0"/>
                          </a:rPr>
                          <m:t>𝑥</m:t>
                        </m:r>
                      </m:e>
                      <m:sup>
                        <m:d>
                          <m:dPr>
                            <m:ctrlPr>
                              <a:rPr lang="en-US" sz="2600" i="1" smtClean="0">
                                <a:latin typeface="Cambria Math" panose="02040503050406030204" pitchFamily="18" charset="0"/>
                              </a:rPr>
                            </m:ctrlPr>
                          </m:dPr>
                          <m:e>
                            <m:r>
                              <a:rPr lang="en-US" sz="2600" i="1" smtClean="0">
                                <a:latin typeface="Cambria Math" panose="02040503050406030204" pitchFamily="18" charset="0"/>
                              </a:rPr>
                              <m:t>𝑛</m:t>
                            </m:r>
                          </m:e>
                        </m:d>
                      </m:sup>
                    </m:sSup>
                    <m:r>
                      <a:rPr lang="en-US" sz="2600" i="1" smtClean="0">
                        <a:latin typeface="Cambria Math" panose="02040503050406030204" pitchFamily="18" charset="0"/>
                      </a:rPr>
                      <m:t>,</m:t>
                    </m:r>
                    <m:sSup>
                      <m:sSupPr>
                        <m:ctrlPr>
                          <a:rPr lang="en-US" sz="2600" i="1" smtClean="0">
                            <a:latin typeface="Cambria Math" panose="02040503050406030204" pitchFamily="18" charset="0"/>
                          </a:rPr>
                        </m:ctrlPr>
                      </m:sSupPr>
                      <m:e>
                        <m:r>
                          <a:rPr lang="en-US" sz="2600" i="1" smtClean="0">
                            <a:latin typeface="Cambria Math" panose="02040503050406030204" pitchFamily="18" charset="0"/>
                          </a:rPr>
                          <m:t>𝑦</m:t>
                        </m:r>
                      </m:e>
                      <m:sup>
                        <m:d>
                          <m:dPr>
                            <m:ctrlPr>
                              <a:rPr lang="en-US" sz="2600" i="1" smtClean="0">
                                <a:latin typeface="Cambria Math" panose="02040503050406030204" pitchFamily="18" charset="0"/>
                              </a:rPr>
                            </m:ctrlPr>
                          </m:dPr>
                          <m:e>
                            <m:r>
                              <a:rPr lang="en-US" sz="2600" i="1" smtClean="0">
                                <a:latin typeface="Cambria Math" panose="02040503050406030204" pitchFamily="18" charset="0"/>
                              </a:rPr>
                              <m:t>𝑛</m:t>
                            </m:r>
                          </m:e>
                        </m:d>
                      </m:sup>
                    </m:sSup>
                    <m:r>
                      <a:rPr lang="en-US" sz="2600" i="1" smtClean="0">
                        <a:latin typeface="Cambria Math" panose="02040503050406030204" pitchFamily="18" charset="0"/>
                      </a:rPr>
                      <m:t>)</m:t>
                    </m:r>
                  </m:oMath>
                </a14:m>
                <a:r>
                  <a:rPr lang="en-US" sz="2600" dirty="0"/>
                  <a:t> </a:t>
                </a:r>
              </a:p>
              <a:p>
                <a:r>
                  <a:rPr lang="en-US" sz="2600" dirty="0">
                    <a:solidFill>
                      <a:srgbClr val="0432FF"/>
                    </a:solidFill>
                  </a:rPr>
                  <a:t> Task: </a:t>
                </a:r>
                <a:r>
                  <a:rPr lang="en-US" sz="2600" dirty="0"/>
                  <a:t>if a residence has </a:t>
                </a:r>
                <a14:m>
                  <m:oMath xmlns:m="http://schemas.openxmlformats.org/officeDocument/2006/math">
                    <m:r>
                      <a:rPr lang="en-US" sz="2600" i="1">
                        <a:latin typeface="Cambria Math" panose="02040503050406030204" pitchFamily="18" charset="0"/>
                      </a:rPr>
                      <m:t>𝑥</m:t>
                    </m:r>
                  </m:oMath>
                </a14:m>
                <a:r>
                  <a:rPr lang="en-US" sz="2600" dirty="0"/>
                  <a:t> square feet, predict its price?</a:t>
                </a:r>
              </a:p>
            </p:txBody>
          </p:sp>
        </mc:Choice>
        <mc:Fallback xmlns="">
          <p:sp>
            <p:nvSpPr>
              <p:cNvPr id="9" name="Content Placeholder 2">
                <a:extLst>
                  <a:ext uri="{FF2B5EF4-FFF2-40B4-BE49-F238E27FC236}">
                    <a16:creationId xmlns:a16="http://schemas.microsoft.com/office/drawing/2014/main" id="{973740EB-FBBC-8F4B-AA2A-8BBC280B893E}"/>
                  </a:ext>
                </a:extLst>
              </p:cNvPr>
              <p:cNvSpPr txBox="1">
                <a:spLocks noRot="1" noChangeAspect="1" noMove="1" noResize="1" noEditPoints="1" noAdjustHandles="1" noChangeArrowheads="1" noChangeShapeType="1" noTextEdit="1"/>
              </p:cNvSpPr>
              <p:nvPr/>
            </p:nvSpPr>
            <p:spPr>
              <a:xfrm>
                <a:off x="400050" y="1193433"/>
                <a:ext cx="8743950" cy="4563836"/>
              </a:xfrm>
              <a:prstGeom prst="rect">
                <a:avLst/>
              </a:prstGeom>
              <a:blipFill>
                <a:blip r:embed="rId5"/>
                <a:stretch>
                  <a:fillRect l="-871" t="-2222"/>
                </a:stretch>
              </a:blipFill>
            </p:spPr>
            <p:txBody>
              <a:bodyPr/>
              <a:lstStyle/>
              <a:p>
                <a:r>
                  <a:rPr lang="en-US">
                    <a:noFill/>
                  </a:rPr>
                  <a:t> </a:t>
                </a:r>
              </a:p>
            </p:txBody>
          </p:sp>
        </mc:Fallback>
      </mc:AlternateContent>
      <p:sp>
        <p:nvSpPr>
          <p:cNvPr id="10" name="Footer Placeholder 2">
            <a:extLst>
              <a:ext uri="{FF2B5EF4-FFF2-40B4-BE49-F238E27FC236}">
                <a16:creationId xmlns:a16="http://schemas.microsoft.com/office/drawing/2014/main" id="{BB8D2364-FF45-5A48-B1FE-895E28BDEAFD}"/>
              </a:ext>
            </a:extLst>
          </p:cNvPr>
          <p:cNvSpPr>
            <a:spLocks noGrp="1"/>
          </p:cNvSpPr>
          <p:nvPr>
            <p:ph type="ftr" sz="quarter" idx="3"/>
          </p:nvPr>
        </p:nvSpPr>
        <p:spPr>
          <a:xfrm>
            <a:off x="273451" y="281835"/>
            <a:ext cx="5849010" cy="365125"/>
          </a:xfrm>
          <a:prstGeom prst="rect">
            <a:avLst/>
          </a:prstGeom>
        </p:spPr>
        <p:txBody>
          <a:bodyPr vert="horz" lIns="91440" tIns="45720" rIns="91440" bIns="45720" rtlCol="0" anchor="ctr"/>
          <a:lstStyle>
            <a:lvl1pPr algn="l">
              <a:defRPr sz="1200" b="0" i="1" baseline="0">
                <a:solidFill>
                  <a:srgbClr val="431801"/>
                </a:solidFill>
                <a:latin typeface="Chronicle Text G1 Roman"/>
              </a:defRPr>
            </a:lvl1pPr>
          </a:lstStyle>
          <a:p>
            <a:r>
              <a:rPr lang="en-US" altLang="zh-CN" sz="2400" i="0" dirty="0"/>
              <a:t>Supervised</a:t>
            </a:r>
            <a:r>
              <a:rPr lang="zh-CN" altLang="en-US" sz="2400" i="0" dirty="0"/>
              <a:t> </a:t>
            </a:r>
            <a:r>
              <a:rPr lang="en-US" altLang="zh-CN" sz="2400" i="0" dirty="0"/>
              <a:t>Learning</a:t>
            </a:r>
            <a:r>
              <a:rPr lang="zh-CN" altLang="en-US" sz="2400" i="0" dirty="0"/>
              <a:t> </a:t>
            </a:r>
            <a:r>
              <a:rPr lang="en-US" altLang="zh-CN" sz="2400" i="0" dirty="0"/>
              <a:t>-</a:t>
            </a:r>
            <a:r>
              <a:rPr lang="zh-CN" altLang="en-US" sz="2400" i="0" dirty="0"/>
              <a:t> </a:t>
            </a:r>
            <a:r>
              <a:rPr lang="en-US" altLang="zh-CN" sz="2400" i="0" dirty="0"/>
              <a:t>Regression</a:t>
            </a:r>
            <a:endParaRPr lang="en-US" sz="2400" i="0" dirty="0"/>
          </a:p>
        </p:txBody>
      </p:sp>
    </p:spTree>
    <p:extLst>
      <p:ext uri="{BB962C8B-B14F-4D97-AF65-F5344CB8AC3E}">
        <p14:creationId xmlns:p14="http://schemas.microsoft.com/office/powerpoint/2010/main" val="3609349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8"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2">
            <a:extLst>
              <a:ext uri="{FF2B5EF4-FFF2-40B4-BE49-F238E27FC236}">
                <a16:creationId xmlns:a16="http://schemas.microsoft.com/office/drawing/2014/main" id="{0732E280-C136-934A-A699-E23131768D9A}"/>
              </a:ext>
            </a:extLst>
          </p:cNvPr>
          <p:cNvSpPr>
            <a:spLocks noGrp="1"/>
          </p:cNvSpPr>
          <p:nvPr>
            <p:ph type="ftr" sz="quarter" idx="3"/>
          </p:nvPr>
        </p:nvSpPr>
        <p:spPr>
          <a:xfrm>
            <a:off x="273451" y="281835"/>
            <a:ext cx="5849010" cy="365125"/>
          </a:xfrm>
          <a:prstGeom prst="rect">
            <a:avLst/>
          </a:prstGeom>
        </p:spPr>
        <p:txBody>
          <a:bodyPr vert="horz" lIns="91440" tIns="45720" rIns="91440" bIns="45720" rtlCol="0" anchor="ctr"/>
          <a:lstStyle>
            <a:lvl1pPr algn="l">
              <a:defRPr sz="1200" b="0" i="1" baseline="0">
                <a:solidFill>
                  <a:srgbClr val="431801"/>
                </a:solidFill>
                <a:latin typeface="Chronicle Text G1 Roman"/>
              </a:defRPr>
            </a:lvl1pPr>
          </a:lstStyle>
          <a:p>
            <a:r>
              <a:rPr lang="en-US" altLang="zh-CN" sz="2400" i="0" dirty="0"/>
              <a:t>Supervised</a:t>
            </a:r>
            <a:r>
              <a:rPr lang="zh-CN" altLang="en-US" sz="2400" i="0" dirty="0"/>
              <a:t> </a:t>
            </a:r>
            <a:r>
              <a:rPr lang="en-US" altLang="zh-CN" sz="2400" i="0" dirty="0"/>
              <a:t>Learning</a:t>
            </a:r>
            <a:r>
              <a:rPr lang="zh-CN" altLang="en-US" sz="2400" i="0" dirty="0"/>
              <a:t> </a:t>
            </a:r>
            <a:r>
              <a:rPr lang="en-US" altLang="zh-CN" sz="2400" i="0" dirty="0"/>
              <a:t>-</a:t>
            </a:r>
            <a:r>
              <a:rPr lang="zh-CN" altLang="en-US" sz="2400" i="0" dirty="0"/>
              <a:t> </a:t>
            </a:r>
            <a:r>
              <a:rPr lang="en-US" altLang="zh-CN" sz="2400" i="0" dirty="0"/>
              <a:t>Regression</a:t>
            </a:r>
            <a:endParaRPr lang="en-US" sz="2400" i="0" dirty="0"/>
          </a:p>
        </p:txBody>
      </p:sp>
      <p:pic>
        <p:nvPicPr>
          <p:cNvPr id="3" name="Picture 2">
            <a:extLst>
              <a:ext uri="{FF2B5EF4-FFF2-40B4-BE49-F238E27FC236}">
                <a16:creationId xmlns:a16="http://schemas.microsoft.com/office/drawing/2014/main" id="{3A164D86-C1A0-A249-BB7A-F6582F7002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21992" y="2633711"/>
            <a:ext cx="4625048" cy="3090672"/>
          </a:xfrm>
          <a:prstGeom prst="rect">
            <a:avLst/>
          </a:prstGeom>
        </p:spPr>
      </p:pic>
      <p:pic>
        <p:nvPicPr>
          <p:cNvPr id="5" name="Picture 4">
            <a:extLst>
              <a:ext uri="{FF2B5EF4-FFF2-40B4-BE49-F238E27FC236}">
                <a16:creationId xmlns:a16="http://schemas.microsoft.com/office/drawing/2014/main" id="{C08FFF8C-83F1-4B46-80CB-5A764E2B90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21992" y="2633711"/>
            <a:ext cx="4625048" cy="3090672"/>
          </a:xfrm>
          <a:prstGeom prst="rect">
            <a:avLst/>
          </a:prstGeom>
        </p:spPr>
      </p:pic>
      <p:sp>
        <p:nvSpPr>
          <p:cNvPr id="6" name="Content Placeholder 2">
            <a:extLst>
              <a:ext uri="{FF2B5EF4-FFF2-40B4-BE49-F238E27FC236}">
                <a16:creationId xmlns:a16="http://schemas.microsoft.com/office/drawing/2014/main" id="{C4FEADAA-78B4-3D4B-AA27-09D09FC9EFD8}"/>
              </a:ext>
            </a:extLst>
          </p:cNvPr>
          <p:cNvSpPr txBox="1">
            <a:spLocks/>
          </p:cNvSpPr>
          <p:nvPr/>
        </p:nvSpPr>
        <p:spPr>
          <a:xfrm>
            <a:off x="4849173" y="5505647"/>
            <a:ext cx="2097314" cy="838410"/>
          </a:xfrm>
          <a:prstGeom prst="rect">
            <a:avLst/>
          </a:prstGeom>
        </p:spPr>
        <p:txBody>
          <a:bodyPr vert="horz" lIns="91440" tIns="45720" rIns="91440" bIns="45720" rtlCol="0">
            <a:no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anose="05000000000000000000" pitchFamily="2" charset="2"/>
              <a:buChar char="Ø"/>
              <a:defRPr sz="2800" kern="1200">
                <a:solidFill>
                  <a:schemeClr val="tx1"/>
                </a:solidFill>
                <a:latin typeface="Calibri" panose="020F0502020204030204" pitchFamily="34" charset="0"/>
                <a:ea typeface="+mn-ea"/>
                <a:cs typeface="Calibri" panose="020F0502020204030204" pitchFamily="34" charset="0"/>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charset="2"/>
              <a:buChar char="Ø"/>
              <a:defRPr sz="2600" kern="1200">
                <a:solidFill>
                  <a:schemeClr val="tx1"/>
                </a:solidFill>
                <a:latin typeface="Calibri" charset="0"/>
                <a:ea typeface="Calibri" charset="0"/>
                <a:cs typeface="Calibri" charset="0"/>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2600" kern="1200">
                <a:solidFill>
                  <a:schemeClr val="tx1"/>
                </a:solidFill>
                <a:latin typeface="Calibri" charset="0"/>
                <a:ea typeface="Calibri" charset="0"/>
                <a:cs typeface="Calibri" charset="0"/>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2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2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pPr marL="0" indent="0">
              <a:buNone/>
            </a:pPr>
            <a:endParaRPr lang="en-US" dirty="0"/>
          </a:p>
        </p:txBody>
      </p:sp>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67E59EA7-6B5B-2A4E-9015-E184F276B73D}"/>
                  </a:ext>
                </a:extLst>
              </p:cNvPr>
              <p:cNvSpPr txBox="1">
                <a:spLocks/>
              </p:cNvSpPr>
              <p:nvPr/>
            </p:nvSpPr>
            <p:spPr>
              <a:xfrm>
                <a:off x="2985759" y="5756604"/>
                <a:ext cx="1682986" cy="838410"/>
              </a:xfrm>
              <a:prstGeom prst="rect">
                <a:avLst/>
              </a:prstGeom>
            </p:spPr>
            <p:txBody>
              <a:bodyPr vert="horz" lIns="91440" tIns="45720" rIns="91440" bIns="45720" rtlCol="0">
                <a:no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anose="05000000000000000000" pitchFamily="2" charset="2"/>
                  <a:buChar char="Ø"/>
                  <a:defRPr sz="2800" kern="1200">
                    <a:solidFill>
                      <a:schemeClr val="tx1"/>
                    </a:solidFill>
                    <a:latin typeface="Calibri" panose="020F0502020204030204" pitchFamily="34" charset="0"/>
                    <a:ea typeface="+mn-ea"/>
                    <a:cs typeface="Calibri" panose="020F0502020204030204" pitchFamily="34" charset="0"/>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charset="2"/>
                  <a:buChar char="Ø"/>
                  <a:defRPr sz="2600" kern="1200">
                    <a:solidFill>
                      <a:schemeClr val="tx1"/>
                    </a:solidFill>
                    <a:latin typeface="Calibri" charset="0"/>
                    <a:ea typeface="Calibri" charset="0"/>
                    <a:cs typeface="Calibri" charset="0"/>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2600" kern="1200">
                    <a:solidFill>
                      <a:schemeClr val="tx1"/>
                    </a:solidFill>
                    <a:latin typeface="Calibri" charset="0"/>
                    <a:ea typeface="Calibri" charset="0"/>
                    <a:cs typeface="Calibri" charset="0"/>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2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2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𝑥</m:t>
                      </m:r>
                      <m:r>
                        <a:rPr lang="en-US" sz="2400" b="0" i="1" smtClean="0">
                          <a:latin typeface="Cambria Math" panose="02040503050406030204" pitchFamily="18" charset="0"/>
                        </a:rPr>
                        <m:t>=800</m:t>
                      </m:r>
                    </m:oMath>
                  </m:oMathPara>
                </a14:m>
                <a:endParaRPr lang="en-US" sz="2400" b="0" dirty="0"/>
              </a:p>
              <a:p>
                <a:pPr marL="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𝑦</m:t>
                      </m:r>
                      <m:r>
                        <a:rPr lang="en-US" sz="2400" b="0" i="1" smtClean="0">
                          <a:latin typeface="Cambria Math" panose="02040503050406030204" pitchFamily="18" charset="0"/>
                        </a:rPr>
                        <m:t>= ?</m:t>
                      </m:r>
                    </m:oMath>
                  </m:oMathPara>
                </a14:m>
                <a:endParaRPr lang="en-US" sz="2400" b="0" dirty="0"/>
              </a:p>
            </p:txBody>
          </p:sp>
        </mc:Choice>
        <mc:Fallback xmlns="">
          <p:sp>
            <p:nvSpPr>
              <p:cNvPr id="7" name="Content Placeholder 2">
                <a:extLst>
                  <a:ext uri="{FF2B5EF4-FFF2-40B4-BE49-F238E27FC236}">
                    <a16:creationId xmlns:a16="http://schemas.microsoft.com/office/drawing/2014/main" id="{67E59EA7-6B5B-2A4E-9015-E184F276B73D}"/>
                  </a:ext>
                </a:extLst>
              </p:cNvPr>
              <p:cNvSpPr txBox="1">
                <a:spLocks noRot="1" noChangeAspect="1" noMove="1" noResize="1" noEditPoints="1" noAdjustHandles="1" noChangeArrowheads="1" noChangeShapeType="1" noTextEdit="1"/>
              </p:cNvSpPr>
              <p:nvPr/>
            </p:nvSpPr>
            <p:spPr>
              <a:xfrm>
                <a:off x="2985759" y="5756604"/>
                <a:ext cx="1682986" cy="838410"/>
              </a:xfrm>
              <a:prstGeom prst="rect">
                <a:avLst/>
              </a:prstGeom>
              <a:blipFill>
                <a:blip r:embed="rId4"/>
                <a:stretch>
                  <a:fillRect b="-1493"/>
                </a:stretch>
              </a:blipFill>
            </p:spPr>
            <p:txBody>
              <a:bodyPr/>
              <a:lstStyle/>
              <a:p>
                <a:r>
                  <a:rPr lang="en-US">
                    <a:noFill/>
                  </a:rPr>
                  <a:t> </a:t>
                </a:r>
              </a:p>
            </p:txBody>
          </p:sp>
        </mc:Fallback>
      </mc:AlternateContent>
      <p:sp>
        <p:nvSpPr>
          <p:cNvPr id="8" name="Oval 7">
            <a:extLst>
              <a:ext uri="{FF2B5EF4-FFF2-40B4-BE49-F238E27FC236}">
                <a16:creationId xmlns:a16="http://schemas.microsoft.com/office/drawing/2014/main" id="{394D4149-F08D-7545-A83D-51BB0F5CF215}"/>
              </a:ext>
            </a:extLst>
          </p:cNvPr>
          <p:cNvSpPr/>
          <p:nvPr/>
        </p:nvSpPr>
        <p:spPr>
          <a:xfrm>
            <a:off x="3758672" y="4681554"/>
            <a:ext cx="137160" cy="137160"/>
          </a:xfrm>
          <a:prstGeom prst="ellipse">
            <a:avLst/>
          </a:prstGeom>
          <a:solidFill>
            <a:srgbClr val="0099FF"/>
          </a:solidFill>
          <a:ln>
            <a:solidFill>
              <a:srgbClr val="00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4C21658B-31FE-A749-A172-B76B30D74908}"/>
              </a:ext>
            </a:extLst>
          </p:cNvPr>
          <p:cNvCxnSpPr>
            <a:cxnSpLocks/>
          </p:cNvCxnSpPr>
          <p:nvPr/>
        </p:nvCxnSpPr>
        <p:spPr>
          <a:xfrm flipV="1">
            <a:off x="3827252" y="5165787"/>
            <a:ext cx="0" cy="562595"/>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FB5637AF-D159-2F4D-9950-B07057C6EFB3}"/>
                  </a:ext>
                </a:extLst>
              </p:cNvPr>
              <p:cNvSpPr txBox="1">
                <a:spLocks/>
              </p:cNvSpPr>
              <p:nvPr/>
            </p:nvSpPr>
            <p:spPr>
              <a:xfrm>
                <a:off x="400050" y="1193433"/>
                <a:ext cx="8743950" cy="4563836"/>
              </a:xfrm>
              <a:prstGeom prst="rect">
                <a:avLst/>
              </a:prstGeom>
            </p:spPr>
            <p:txBody>
              <a:bodyPr vert="horz" lIns="91440" tIns="45720" rIns="91440" bIns="45720" rtlCol="0">
                <a:no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anose="05000000000000000000" pitchFamily="2" charset="2"/>
                  <a:buChar char="Ø"/>
                  <a:defRPr sz="2800" kern="1200">
                    <a:solidFill>
                      <a:schemeClr val="tx1"/>
                    </a:solidFill>
                    <a:latin typeface="Calibri" panose="020F0502020204030204" pitchFamily="34" charset="0"/>
                    <a:ea typeface="+mn-ea"/>
                    <a:cs typeface="Calibri" panose="020F0502020204030204" pitchFamily="34" charset="0"/>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charset="2"/>
                  <a:buChar char="Ø"/>
                  <a:defRPr sz="2600" kern="1200">
                    <a:solidFill>
                      <a:schemeClr val="tx1"/>
                    </a:solidFill>
                    <a:latin typeface="Calibri" charset="0"/>
                    <a:ea typeface="Calibri" charset="0"/>
                    <a:cs typeface="Calibri" charset="0"/>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2600" kern="1200">
                    <a:solidFill>
                      <a:schemeClr val="tx1"/>
                    </a:solidFill>
                    <a:latin typeface="Calibri" charset="0"/>
                    <a:ea typeface="Calibri" charset="0"/>
                    <a:cs typeface="Calibri" charset="0"/>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2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2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r>
                  <a:rPr lang="en-US" sz="2600" dirty="0"/>
                  <a:t> Given: a dataset that contains </a:t>
                </a:r>
                <a14:m>
                  <m:oMath xmlns:m="http://schemas.openxmlformats.org/officeDocument/2006/math">
                    <m:r>
                      <a:rPr lang="en-US" sz="2600" i="1" smtClean="0">
                        <a:latin typeface="Cambria Math" panose="02040503050406030204" pitchFamily="18" charset="0"/>
                      </a:rPr>
                      <m:t>𝑛</m:t>
                    </m:r>
                  </m:oMath>
                </a14:m>
                <a:r>
                  <a:rPr lang="en-US" sz="2600" dirty="0"/>
                  <a:t> samples</a:t>
                </a:r>
              </a:p>
              <a:p>
                <a:pPr marL="0" indent="0" algn="ctr">
                  <a:lnSpc>
                    <a:spcPct val="70000"/>
                  </a:lnSpc>
                  <a:buFont typeface="Wingdings" panose="05000000000000000000" pitchFamily="2" charset="2"/>
                  <a:buNone/>
                </a:pPr>
                <a14:m>
                  <m:oMath xmlns:m="http://schemas.openxmlformats.org/officeDocument/2006/math">
                    <m:d>
                      <m:dPr>
                        <m:ctrlPr>
                          <a:rPr lang="en-US" sz="2600" i="1" smtClean="0">
                            <a:latin typeface="Cambria Math" panose="02040503050406030204" pitchFamily="18" charset="0"/>
                          </a:rPr>
                        </m:ctrlPr>
                      </m:dPr>
                      <m:e>
                        <m:sSup>
                          <m:sSupPr>
                            <m:ctrlPr>
                              <a:rPr lang="en-US" sz="2600" i="1" smtClean="0">
                                <a:latin typeface="Cambria Math" panose="02040503050406030204" pitchFamily="18" charset="0"/>
                              </a:rPr>
                            </m:ctrlPr>
                          </m:sSupPr>
                          <m:e>
                            <m:r>
                              <a:rPr lang="en-US" sz="2600" i="1" smtClean="0">
                                <a:latin typeface="Cambria Math" panose="02040503050406030204" pitchFamily="18" charset="0"/>
                              </a:rPr>
                              <m:t>𝑥</m:t>
                            </m:r>
                          </m:e>
                          <m:sup>
                            <m:d>
                              <m:dPr>
                                <m:ctrlPr>
                                  <a:rPr lang="en-US" sz="2600" i="1" smtClean="0">
                                    <a:latin typeface="Cambria Math" panose="02040503050406030204" pitchFamily="18" charset="0"/>
                                  </a:rPr>
                                </m:ctrlPr>
                              </m:dPr>
                              <m:e>
                                <m:r>
                                  <a:rPr lang="en-US" sz="2600" i="1" smtClean="0">
                                    <a:latin typeface="Cambria Math" panose="02040503050406030204" pitchFamily="18" charset="0"/>
                                  </a:rPr>
                                  <m:t>1</m:t>
                                </m:r>
                              </m:e>
                            </m:d>
                          </m:sup>
                        </m:sSup>
                        <m:r>
                          <a:rPr lang="en-US" sz="2600" i="1" smtClean="0">
                            <a:latin typeface="Cambria Math" panose="02040503050406030204" pitchFamily="18" charset="0"/>
                          </a:rPr>
                          <m:t>,</m:t>
                        </m:r>
                        <m:sSup>
                          <m:sSupPr>
                            <m:ctrlPr>
                              <a:rPr lang="en-US" sz="2600" i="1" smtClean="0">
                                <a:latin typeface="Cambria Math" panose="02040503050406030204" pitchFamily="18" charset="0"/>
                              </a:rPr>
                            </m:ctrlPr>
                          </m:sSupPr>
                          <m:e>
                            <m:r>
                              <a:rPr lang="en-US" sz="2600" i="1" smtClean="0">
                                <a:latin typeface="Cambria Math" panose="02040503050406030204" pitchFamily="18" charset="0"/>
                              </a:rPr>
                              <m:t>𝑦</m:t>
                            </m:r>
                          </m:e>
                          <m:sup>
                            <m:d>
                              <m:dPr>
                                <m:ctrlPr>
                                  <a:rPr lang="en-US" sz="2600" i="1" smtClean="0">
                                    <a:latin typeface="Cambria Math" panose="02040503050406030204" pitchFamily="18" charset="0"/>
                                  </a:rPr>
                                </m:ctrlPr>
                              </m:dPr>
                              <m:e>
                                <m:r>
                                  <a:rPr lang="en-US" sz="2600" i="1" smtClean="0">
                                    <a:latin typeface="Cambria Math" panose="02040503050406030204" pitchFamily="18" charset="0"/>
                                  </a:rPr>
                                  <m:t>1</m:t>
                                </m:r>
                              </m:e>
                            </m:d>
                          </m:sup>
                        </m:sSup>
                      </m:e>
                    </m:d>
                    <m:r>
                      <a:rPr lang="en-US" sz="2600" i="1" smtClean="0">
                        <a:latin typeface="Cambria Math" panose="02040503050406030204" pitchFamily="18" charset="0"/>
                      </a:rPr>
                      <m:t>, …(</m:t>
                    </m:r>
                    <m:sSup>
                      <m:sSupPr>
                        <m:ctrlPr>
                          <a:rPr lang="en-US" sz="2600" i="1" smtClean="0">
                            <a:latin typeface="Cambria Math" panose="02040503050406030204" pitchFamily="18" charset="0"/>
                          </a:rPr>
                        </m:ctrlPr>
                      </m:sSupPr>
                      <m:e>
                        <m:r>
                          <a:rPr lang="en-US" sz="2600" i="1" smtClean="0">
                            <a:latin typeface="Cambria Math" panose="02040503050406030204" pitchFamily="18" charset="0"/>
                          </a:rPr>
                          <m:t>𝑥</m:t>
                        </m:r>
                      </m:e>
                      <m:sup>
                        <m:d>
                          <m:dPr>
                            <m:ctrlPr>
                              <a:rPr lang="en-US" sz="2600" i="1" smtClean="0">
                                <a:latin typeface="Cambria Math" panose="02040503050406030204" pitchFamily="18" charset="0"/>
                              </a:rPr>
                            </m:ctrlPr>
                          </m:dPr>
                          <m:e>
                            <m:r>
                              <a:rPr lang="en-US" sz="2600" i="1" smtClean="0">
                                <a:latin typeface="Cambria Math" panose="02040503050406030204" pitchFamily="18" charset="0"/>
                              </a:rPr>
                              <m:t>𝑛</m:t>
                            </m:r>
                          </m:e>
                        </m:d>
                      </m:sup>
                    </m:sSup>
                    <m:r>
                      <a:rPr lang="en-US" sz="2600" i="1" smtClean="0">
                        <a:latin typeface="Cambria Math" panose="02040503050406030204" pitchFamily="18" charset="0"/>
                      </a:rPr>
                      <m:t>,</m:t>
                    </m:r>
                    <m:sSup>
                      <m:sSupPr>
                        <m:ctrlPr>
                          <a:rPr lang="en-US" sz="2600" i="1" smtClean="0">
                            <a:latin typeface="Cambria Math" panose="02040503050406030204" pitchFamily="18" charset="0"/>
                          </a:rPr>
                        </m:ctrlPr>
                      </m:sSupPr>
                      <m:e>
                        <m:r>
                          <a:rPr lang="en-US" sz="2600" i="1" smtClean="0">
                            <a:latin typeface="Cambria Math" panose="02040503050406030204" pitchFamily="18" charset="0"/>
                          </a:rPr>
                          <m:t>𝑦</m:t>
                        </m:r>
                      </m:e>
                      <m:sup>
                        <m:d>
                          <m:dPr>
                            <m:ctrlPr>
                              <a:rPr lang="en-US" sz="2600" i="1" smtClean="0">
                                <a:latin typeface="Cambria Math" panose="02040503050406030204" pitchFamily="18" charset="0"/>
                              </a:rPr>
                            </m:ctrlPr>
                          </m:dPr>
                          <m:e>
                            <m:r>
                              <a:rPr lang="en-US" sz="2600" i="1" smtClean="0">
                                <a:latin typeface="Cambria Math" panose="02040503050406030204" pitchFamily="18" charset="0"/>
                              </a:rPr>
                              <m:t>𝑛</m:t>
                            </m:r>
                          </m:e>
                        </m:d>
                      </m:sup>
                    </m:sSup>
                    <m:r>
                      <a:rPr lang="en-US" sz="2600" i="1" smtClean="0">
                        <a:latin typeface="Cambria Math" panose="02040503050406030204" pitchFamily="18" charset="0"/>
                      </a:rPr>
                      <m:t>)</m:t>
                    </m:r>
                  </m:oMath>
                </a14:m>
                <a:r>
                  <a:rPr lang="en-US" sz="2600" dirty="0"/>
                  <a:t> </a:t>
                </a:r>
              </a:p>
              <a:p>
                <a:r>
                  <a:rPr lang="en-US" sz="2600" dirty="0">
                    <a:solidFill>
                      <a:srgbClr val="0432FF"/>
                    </a:solidFill>
                  </a:rPr>
                  <a:t> Task: </a:t>
                </a:r>
                <a:r>
                  <a:rPr lang="en-US" sz="2600" dirty="0"/>
                  <a:t>if a residence has </a:t>
                </a:r>
                <a14:m>
                  <m:oMath xmlns:m="http://schemas.openxmlformats.org/officeDocument/2006/math">
                    <m:r>
                      <a:rPr lang="en-US" sz="2600" i="1">
                        <a:latin typeface="Cambria Math" panose="02040503050406030204" pitchFamily="18" charset="0"/>
                      </a:rPr>
                      <m:t>𝑥</m:t>
                    </m:r>
                  </m:oMath>
                </a14:m>
                <a:r>
                  <a:rPr lang="en-US" sz="2600" dirty="0"/>
                  <a:t> square feet, predict its price?</a:t>
                </a:r>
              </a:p>
            </p:txBody>
          </p:sp>
        </mc:Choice>
        <mc:Fallback xmlns="">
          <p:sp>
            <p:nvSpPr>
              <p:cNvPr id="10" name="Content Placeholder 2">
                <a:extLst>
                  <a:ext uri="{FF2B5EF4-FFF2-40B4-BE49-F238E27FC236}">
                    <a16:creationId xmlns:a16="http://schemas.microsoft.com/office/drawing/2014/main" id="{FB5637AF-D159-2F4D-9950-B07057C6EFB3}"/>
                  </a:ext>
                </a:extLst>
              </p:cNvPr>
              <p:cNvSpPr txBox="1">
                <a:spLocks noRot="1" noChangeAspect="1" noMove="1" noResize="1" noEditPoints="1" noAdjustHandles="1" noChangeArrowheads="1" noChangeShapeType="1" noTextEdit="1"/>
              </p:cNvSpPr>
              <p:nvPr/>
            </p:nvSpPr>
            <p:spPr>
              <a:xfrm>
                <a:off x="400050" y="1193433"/>
                <a:ext cx="8743950" cy="4563836"/>
              </a:xfrm>
              <a:prstGeom prst="rect">
                <a:avLst/>
              </a:prstGeom>
              <a:blipFill>
                <a:blip r:embed="rId5"/>
                <a:stretch>
                  <a:fillRect l="-871" t="-2222"/>
                </a:stretch>
              </a:blipFill>
            </p:spPr>
            <p:txBody>
              <a:bodyPr/>
              <a:lstStyle/>
              <a:p>
                <a:r>
                  <a:rPr lang="en-US">
                    <a:noFill/>
                  </a:rPr>
                  <a:t> </a:t>
                </a:r>
              </a:p>
            </p:txBody>
          </p:sp>
        </mc:Fallback>
      </mc:AlternateContent>
      <p:sp>
        <p:nvSpPr>
          <p:cNvPr id="11" name="Content Placeholder 2">
            <a:extLst>
              <a:ext uri="{FF2B5EF4-FFF2-40B4-BE49-F238E27FC236}">
                <a16:creationId xmlns:a16="http://schemas.microsoft.com/office/drawing/2014/main" id="{5F7294F6-5BD3-1B48-8924-DFD9F64DFD43}"/>
              </a:ext>
            </a:extLst>
          </p:cNvPr>
          <p:cNvSpPr txBox="1">
            <a:spLocks/>
          </p:cNvSpPr>
          <p:nvPr/>
        </p:nvSpPr>
        <p:spPr>
          <a:xfrm>
            <a:off x="400050" y="5787699"/>
            <a:ext cx="8743950" cy="807315"/>
          </a:xfrm>
          <a:prstGeom prst="rect">
            <a:avLst/>
          </a:prstGeom>
        </p:spPr>
        <p:txBody>
          <a:bodyPr vert="horz" lIns="91440" tIns="45720" rIns="91440" bIns="45720" rtlCol="0">
            <a:no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anose="05000000000000000000" pitchFamily="2" charset="2"/>
              <a:buChar char="Ø"/>
              <a:defRPr sz="2800" kern="1200">
                <a:solidFill>
                  <a:schemeClr val="tx1"/>
                </a:solidFill>
                <a:latin typeface="Calibri" panose="020F0502020204030204" pitchFamily="34" charset="0"/>
                <a:ea typeface="+mn-ea"/>
                <a:cs typeface="Calibri" panose="020F0502020204030204" pitchFamily="34" charset="0"/>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charset="2"/>
              <a:buChar char="Ø"/>
              <a:defRPr sz="2600" kern="1200">
                <a:solidFill>
                  <a:schemeClr val="tx1"/>
                </a:solidFill>
                <a:latin typeface="Calibri" charset="0"/>
                <a:ea typeface="Calibri" charset="0"/>
                <a:cs typeface="Calibri" charset="0"/>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2600" kern="1200">
                <a:solidFill>
                  <a:schemeClr val="tx1"/>
                </a:solidFill>
                <a:latin typeface="Calibri" charset="0"/>
                <a:ea typeface="Calibri" charset="0"/>
                <a:cs typeface="Calibri" charset="0"/>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2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2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r>
              <a:rPr lang="en-US" sz="2600" dirty="0"/>
              <a:t> Lecture 2&amp;3: fitting linear/</a:t>
            </a:r>
            <a:r>
              <a:rPr lang="en-US" sz="2600" dirty="0" err="1"/>
              <a:t>qaudratic</a:t>
            </a:r>
            <a:r>
              <a:rPr lang="en-US" sz="2600" dirty="0"/>
              <a:t> functions to the dataset </a:t>
            </a:r>
          </a:p>
        </p:txBody>
      </p:sp>
    </p:spTree>
    <p:extLst>
      <p:ext uri="{BB962C8B-B14F-4D97-AF65-F5344CB8AC3E}">
        <p14:creationId xmlns:p14="http://schemas.microsoft.com/office/powerpoint/2010/main" val="2774345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9"/>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2">
                <a:extLst>
                  <a:ext uri="{FF2B5EF4-FFF2-40B4-BE49-F238E27FC236}">
                    <a16:creationId xmlns:a16="http://schemas.microsoft.com/office/drawing/2014/main" id="{6569425F-0CDA-C546-9F3D-D13DD02AEE2B}"/>
                  </a:ext>
                </a:extLst>
              </p:cNvPr>
              <p:cNvSpPr txBox="1">
                <a:spLocks/>
              </p:cNvSpPr>
              <p:nvPr/>
            </p:nvSpPr>
            <p:spPr>
              <a:xfrm>
                <a:off x="400050" y="1205308"/>
                <a:ext cx="8563356" cy="1740333"/>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 Suppose we also know the lot size </a:t>
                </a:r>
              </a:p>
              <a:p>
                <a:r>
                  <a:rPr lang="en-US" dirty="0"/>
                  <a:t> Task: find a function that maps </a:t>
                </a:r>
              </a:p>
              <a:p>
                <a:pPr marL="0" indent="0">
                  <a:buFont typeface="Arial"/>
                  <a:buNone/>
                </a:pPr>
                <a:r>
                  <a:rPr lang="en-US" dirty="0"/>
                  <a:t>               (size, lot size)    </a:t>
                </a:r>
                <a14:m>
                  <m:oMath xmlns:m="http://schemas.openxmlformats.org/officeDocument/2006/math">
                    <m:r>
                      <a:rPr lang="en-US" i="1" smtClean="0">
                        <a:latin typeface="Cambria Math" panose="02040503050406030204" pitchFamily="18" charset="0"/>
                      </a:rPr>
                      <m:t>→</m:t>
                    </m:r>
                  </m:oMath>
                </a14:m>
                <a:r>
                  <a:rPr lang="en-US" dirty="0"/>
                  <a:t>    price</a:t>
                </a:r>
              </a:p>
            </p:txBody>
          </p:sp>
        </mc:Choice>
        <mc:Fallback xmlns="">
          <p:sp>
            <p:nvSpPr>
              <p:cNvPr id="2" name="Content Placeholder 2">
                <a:extLst>
                  <a:ext uri="{FF2B5EF4-FFF2-40B4-BE49-F238E27FC236}">
                    <a16:creationId xmlns:a16="http://schemas.microsoft.com/office/drawing/2014/main" id="{6569425F-0CDA-C546-9F3D-D13DD02AEE2B}"/>
                  </a:ext>
                </a:extLst>
              </p:cNvPr>
              <p:cNvSpPr txBox="1">
                <a:spLocks noRot="1" noChangeAspect="1" noMove="1" noResize="1" noEditPoints="1" noAdjustHandles="1" noChangeArrowheads="1" noChangeShapeType="1" noTextEdit="1"/>
              </p:cNvSpPr>
              <p:nvPr/>
            </p:nvSpPr>
            <p:spPr>
              <a:xfrm>
                <a:off x="400050" y="1205308"/>
                <a:ext cx="8563356" cy="1740333"/>
              </a:xfrm>
              <a:prstGeom prst="rect">
                <a:avLst/>
              </a:prstGeom>
              <a:blipFill>
                <a:blip r:embed="rId2"/>
                <a:stretch>
                  <a:fillRect l="-1630" t="-5109" b="-11679"/>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45386E71-BED4-3045-AAAF-02B31023DF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6435" y="2970906"/>
            <a:ext cx="4059287" cy="4059287"/>
          </a:xfrm>
          <a:prstGeom prst="rect">
            <a:avLst/>
          </a:prstGeom>
        </p:spPr>
      </p:pic>
      <p:sp>
        <p:nvSpPr>
          <p:cNvPr id="4" name="Right Brace 3">
            <a:extLst>
              <a:ext uri="{FF2B5EF4-FFF2-40B4-BE49-F238E27FC236}">
                <a16:creationId xmlns:a16="http://schemas.microsoft.com/office/drawing/2014/main" id="{B6014E68-825D-254D-9CD8-5B23BCC98B34}"/>
              </a:ext>
            </a:extLst>
          </p:cNvPr>
          <p:cNvSpPr/>
          <p:nvPr/>
        </p:nvSpPr>
        <p:spPr>
          <a:xfrm rot="5400000">
            <a:off x="2858515" y="2221062"/>
            <a:ext cx="278748" cy="1603168"/>
          </a:xfrm>
          <a:prstGeom prst="rightBrace">
            <a:avLst>
              <a:gd name="adj1" fmla="val 69167"/>
              <a:gd name="adj2" fmla="val 50000"/>
            </a:avLst>
          </a:prstGeom>
          <a:ln w="28575">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FA8C93D4-2582-844C-9236-AFE18C08EF8B}"/>
                  </a:ext>
                </a:extLst>
              </p:cNvPr>
              <p:cNvSpPr txBox="1"/>
              <p:nvPr/>
            </p:nvSpPr>
            <p:spPr>
              <a:xfrm>
                <a:off x="1798481" y="3191917"/>
                <a:ext cx="2398816" cy="894669"/>
              </a:xfrm>
              <a:prstGeom prst="rect">
                <a:avLst/>
              </a:prstGeom>
              <a:noFill/>
            </p:spPr>
            <p:txBody>
              <a:bodyPr wrap="square" rtlCol="0">
                <a:spAutoFit/>
              </a:bodyPr>
              <a:lstStyle/>
              <a:p>
                <a:pPr algn="ctr"/>
                <a:r>
                  <a:rPr lang="en-US" sz="2500" dirty="0">
                    <a:latin typeface="Calibri" panose="020F0502020204030204" pitchFamily="34" charset="0"/>
                    <a:cs typeface="Calibri" panose="020F0502020204030204" pitchFamily="34" charset="0"/>
                  </a:rPr>
                  <a:t>features/input</a:t>
                </a:r>
              </a:p>
              <a:p>
                <a:pPr algn="ctr"/>
                <a14:m>
                  <m:oMathPara xmlns:m="http://schemas.openxmlformats.org/officeDocument/2006/math">
                    <m:oMathParaPr>
                      <m:jc m:val="centerGroup"/>
                    </m:oMathParaPr>
                    <m:oMath xmlns:m="http://schemas.openxmlformats.org/officeDocument/2006/math">
                      <m:r>
                        <a:rPr lang="en-US" sz="2500" b="0" i="1" smtClean="0">
                          <a:latin typeface="Cambria Math" panose="02040503050406030204" pitchFamily="18" charset="0"/>
                          <a:cs typeface="Calibri" panose="020F0502020204030204" pitchFamily="34" charset="0"/>
                        </a:rPr>
                        <m:t>𝑥</m:t>
                      </m:r>
                      <m:r>
                        <a:rPr lang="en-US" sz="2500" b="0" i="1" smtClean="0">
                          <a:latin typeface="Cambria Math" panose="02040503050406030204" pitchFamily="18" charset="0"/>
                          <a:cs typeface="Calibri" panose="020F0502020204030204" pitchFamily="34" charset="0"/>
                        </a:rPr>
                        <m:t>∈</m:t>
                      </m:r>
                      <m:sSup>
                        <m:sSupPr>
                          <m:ctrlPr>
                            <a:rPr lang="en-US" sz="2500" b="0" i="1" smtClean="0">
                              <a:latin typeface="Cambria Math" panose="02040503050406030204" pitchFamily="18" charset="0"/>
                              <a:cs typeface="Calibri" panose="020F0502020204030204" pitchFamily="34" charset="0"/>
                            </a:rPr>
                          </m:ctrlPr>
                        </m:sSupPr>
                        <m:e>
                          <m:r>
                            <a:rPr lang="en-US" sz="2500" b="0" i="1" smtClean="0">
                              <a:latin typeface="Cambria Math" panose="02040503050406030204" pitchFamily="18" charset="0"/>
                              <a:cs typeface="Calibri" panose="020F0502020204030204" pitchFamily="34" charset="0"/>
                            </a:rPr>
                            <m:t>ℝ</m:t>
                          </m:r>
                        </m:e>
                        <m:sup>
                          <m:r>
                            <a:rPr lang="en-US" sz="2500" b="0" i="1" smtClean="0">
                              <a:latin typeface="Cambria Math" panose="02040503050406030204" pitchFamily="18" charset="0"/>
                              <a:cs typeface="Calibri" panose="020F0502020204030204" pitchFamily="34" charset="0"/>
                            </a:rPr>
                            <m:t>2</m:t>
                          </m:r>
                        </m:sup>
                      </m:sSup>
                    </m:oMath>
                  </m:oMathPara>
                </a14:m>
                <a:endParaRPr lang="en-US" sz="2500" dirty="0">
                  <a:latin typeface="Calibri" panose="020F0502020204030204" pitchFamily="34" charset="0"/>
                  <a:cs typeface="Calibri" panose="020F0502020204030204" pitchFamily="34" charset="0"/>
                </a:endParaRPr>
              </a:p>
            </p:txBody>
          </p:sp>
        </mc:Choice>
        <mc:Fallback xmlns="">
          <p:sp>
            <p:nvSpPr>
              <p:cNvPr id="5" name="TextBox 4">
                <a:extLst>
                  <a:ext uri="{FF2B5EF4-FFF2-40B4-BE49-F238E27FC236}">
                    <a16:creationId xmlns:a16="http://schemas.microsoft.com/office/drawing/2014/main" id="{FA8C93D4-2582-844C-9236-AFE18C08EF8B}"/>
                  </a:ext>
                </a:extLst>
              </p:cNvPr>
              <p:cNvSpPr txBox="1">
                <a:spLocks noRot="1" noChangeAspect="1" noMove="1" noResize="1" noEditPoints="1" noAdjustHandles="1" noChangeArrowheads="1" noChangeShapeType="1" noTextEdit="1"/>
              </p:cNvSpPr>
              <p:nvPr/>
            </p:nvSpPr>
            <p:spPr>
              <a:xfrm>
                <a:off x="1798481" y="3191917"/>
                <a:ext cx="2398816" cy="894669"/>
              </a:xfrm>
              <a:prstGeom prst="rect">
                <a:avLst/>
              </a:prstGeom>
              <a:blipFill>
                <a:blip r:embed="rId4"/>
                <a:stretch>
                  <a:fillRect t="-563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A90127C-ECB8-FD41-870D-E406D8CCA402}"/>
                  </a:ext>
                </a:extLst>
              </p:cNvPr>
              <p:cNvSpPr txBox="1"/>
              <p:nvPr/>
            </p:nvSpPr>
            <p:spPr>
              <a:xfrm>
                <a:off x="4411306" y="3191916"/>
                <a:ext cx="2398816" cy="894669"/>
              </a:xfrm>
              <a:prstGeom prst="rect">
                <a:avLst/>
              </a:prstGeom>
              <a:noFill/>
            </p:spPr>
            <p:txBody>
              <a:bodyPr wrap="square" rtlCol="0">
                <a:spAutoFit/>
              </a:bodyPr>
              <a:lstStyle/>
              <a:p>
                <a:pPr algn="ctr"/>
                <a:r>
                  <a:rPr lang="en-US" sz="2500" dirty="0">
                    <a:latin typeface="Calibri" panose="020F0502020204030204" pitchFamily="34" charset="0"/>
                    <a:cs typeface="Calibri" panose="020F0502020204030204" pitchFamily="34" charset="0"/>
                  </a:rPr>
                  <a:t>label/output</a:t>
                </a:r>
              </a:p>
              <a:p>
                <a:pPr algn="ctr"/>
                <a14:m>
                  <m:oMathPara xmlns:m="http://schemas.openxmlformats.org/officeDocument/2006/math">
                    <m:oMathParaPr>
                      <m:jc m:val="centerGroup"/>
                    </m:oMathParaPr>
                    <m:oMath xmlns:m="http://schemas.openxmlformats.org/officeDocument/2006/math">
                      <m:r>
                        <a:rPr lang="en-US" sz="2500" b="0" i="1" smtClean="0">
                          <a:latin typeface="Cambria Math" panose="02040503050406030204" pitchFamily="18" charset="0"/>
                          <a:cs typeface="Calibri" panose="020F0502020204030204" pitchFamily="34" charset="0"/>
                        </a:rPr>
                        <m:t>𝑦</m:t>
                      </m:r>
                      <m:r>
                        <a:rPr lang="en-US" sz="2500" b="0" i="1" smtClean="0">
                          <a:latin typeface="Cambria Math" panose="02040503050406030204" pitchFamily="18" charset="0"/>
                          <a:cs typeface="Calibri" panose="020F0502020204030204" pitchFamily="34" charset="0"/>
                        </a:rPr>
                        <m:t>∈</m:t>
                      </m:r>
                      <m:r>
                        <a:rPr lang="en-US" sz="2500" b="0" i="1" smtClean="0">
                          <a:latin typeface="Cambria Math" panose="02040503050406030204" pitchFamily="18" charset="0"/>
                          <a:cs typeface="Calibri" panose="020F0502020204030204" pitchFamily="34" charset="0"/>
                        </a:rPr>
                        <m:t>ℝ</m:t>
                      </m:r>
                    </m:oMath>
                  </m:oMathPara>
                </a14:m>
                <a:endParaRPr lang="en-US" sz="2500" dirty="0">
                  <a:latin typeface="Calibri" panose="020F0502020204030204" pitchFamily="34" charset="0"/>
                  <a:cs typeface="Calibri" panose="020F0502020204030204" pitchFamily="34" charset="0"/>
                </a:endParaRPr>
              </a:p>
            </p:txBody>
          </p:sp>
        </mc:Choice>
        <mc:Fallback xmlns="">
          <p:sp>
            <p:nvSpPr>
              <p:cNvPr id="6" name="TextBox 5">
                <a:extLst>
                  <a:ext uri="{FF2B5EF4-FFF2-40B4-BE49-F238E27FC236}">
                    <a16:creationId xmlns:a16="http://schemas.microsoft.com/office/drawing/2014/main" id="{5A90127C-ECB8-FD41-870D-E406D8CCA402}"/>
                  </a:ext>
                </a:extLst>
              </p:cNvPr>
              <p:cNvSpPr txBox="1">
                <a:spLocks noRot="1" noChangeAspect="1" noMove="1" noResize="1" noEditPoints="1" noAdjustHandles="1" noChangeArrowheads="1" noChangeShapeType="1" noTextEdit="1"/>
              </p:cNvSpPr>
              <p:nvPr/>
            </p:nvSpPr>
            <p:spPr>
              <a:xfrm>
                <a:off x="4411306" y="3191916"/>
                <a:ext cx="2398816" cy="894669"/>
              </a:xfrm>
              <a:prstGeom prst="rect">
                <a:avLst/>
              </a:prstGeom>
              <a:blipFill>
                <a:blip r:embed="rId5"/>
                <a:stretch>
                  <a:fillRect t="-5634"/>
                </a:stretch>
              </a:blipFill>
            </p:spPr>
            <p:txBody>
              <a:bodyPr/>
              <a:lstStyle/>
              <a:p>
                <a:r>
                  <a:rPr lang="en-US">
                    <a:noFill/>
                  </a:rPr>
                  <a:t> </a:t>
                </a:r>
              </a:p>
            </p:txBody>
          </p:sp>
        </mc:Fallback>
      </mc:AlternateContent>
      <p:sp>
        <p:nvSpPr>
          <p:cNvPr id="7" name="Right Brace 6">
            <a:extLst>
              <a:ext uri="{FF2B5EF4-FFF2-40B4-BE49-F238E27FC236}">
                <a16:creationId xmlns:a16="http://schemas.microsoft.com/office/drawing/2014/main" id="{875B55B4-FDC0-3B49-99FB-CA47ACE68B0D}"/>
              </a:ext>
            </a:extLst>
          </p:cNvPr>
          <p:cNvSpPr/>
          <p:nvPr/>
        </p:nvSpPr>
        <p:spPr>
          <a:xfrm rot="5400000">
            <a:off x="5386826" y="2544800"/>
            <a:ext cx="274320" cy="960120"/>
          </a:xfrm>
          <a:prstGeom prst="rightBrace">
            <a:avLst>
              <a:gd name="adj1" fmla="val 69167"/>
              <a:gd name="adj2" fmla="val 50000"/>
            </a:avLst>
          </a:prstGeom>
          <a:ln w="28575">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51D4E70E-2408-C140-8986-7DFB038D3849}"/>
              </a:ext>
            </a:extLst>
          </p:cNvPr>
          <p:cNvCxnSpPr>
            <a:cxnSpLocks/>
          </p:cNvCxnSpPr>
          <p:nvPr/>
        </p:nvCxnSpPr>
        <p:spPr>
          <a:xfrm>
            <a:off x="7160822" y="5096987"/>
            <a:ext cx="1781298" cy="53439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B6E9D9B3-C19F-984D-9072-B2CB2D62B263}"/>
              </a:ext>
            </a:extLst>
          </p:cNvPr>
          <p:cNvCxnSpPr>
            <a:cxnSpLocks/>
          </p:cNvCxnSpPr>
          <p:nvPr/>
        </p:nvCxnSpPr>
        <p:spPr>
          <a:xfrm flipH="1">
            <a:off x="5902037" y="5096987"/>
            <a:ext cx="1246911" cy="105443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6A609076-D1A0-C94E-A619-BB30C70FDF29}"/>
              </a:ext>
            </a:extLst>
          </p:cNvPr>
          <p:cNvCxnSpPr>
            <a:cxnSpLocks/>
          </p:cNvCxnSpPr>
          <p:nvPr/>
        </p:nvCxnSpPr>
        <p:spPr>
          <a:xfrm flipH="1" flipV="1">
            <a:off x="7148946" y="3290023"/>
            <a:ext cx="3714" cy="1821774"/>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F6453B02-568C-7946-9596-84EBA8D56A2F}"/>
                  </a:ext>
                </a:extLst>
              </p:cNvPr>
              <p:cNvSpPr txBox="1"/>
              <p:nvPr/>
            </p:nvSpPr>
            <p:spPr>
              <a:xfrm>
                <a:off x="7067556" y="3013830"/>
                <a:ext cx="730332" cy="477054"/>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2500" b="0" i="1" smtClean="0">
                          <a:latin typeface="Cambria Math" panose="02040503050406030204" pitchFamily="18" charset="0"/>
                          <a:cs typeface="Calibri" panose="020F0502020204030204" pitchFamily="34" charset="0"/>
                        </a:rPr>
                        <m:t>𝑦</m:t>
                      </m:r>
                    </m:oMath>
                  </m:oMathPara>
                </a14:m>
                <a:endParaRPr lang="en-US" sz="2500" dirty="0">
                  <a:latin typeface="Calibri" panose="020F0502020204030204" pitchFamily="34" charset="0"/>
                  <a:cs typeface="Calibri" panose="020F0502020204030204" pitchFamily="34" charset="0"/>
                </a:endParaRPr>
              </a:p>
            </p:txBody>
          </p:sp>
        </mc:Choice>
        <mc:Fallback xmlns="">
          <p:sp>
            <p:nvSpPr>
              <p:cNvPr id="11" name="TextBox 10">
                <a:extLst>
                  <a:ext uri="{FF2B5EF4-FFF2-40B4-BE49-F238E27FC236}">
                    <a16:creationId xmlns:a16="http://schemas.microsoft.com/office/drawing/2014/main" id="{F6453B02-568C-7946-9596-84EBA8D56A2F}"/>
                  </a:ext>
                </a:extLst>
              </p:cNvPr>
              <p:cNvSpPr txBox="1">
                <a:spLocks noRot="1" noChangeAspect="1" noMove="1" noResize="1" noEditPoints="1" noAdjustHandles="1" noChangeArrowheads="1" noChangeShapeType="1" noTextEdit="1"/>
              </p:cNvSpPr>
              <p:nvPr/>
            </p:nvSpPr>
            <p:spPr>
              <a:xfrm>
                <a:off x="7067556" y="3013830"/>
                <a:ext cx="730332" cy="477054"/>
              </a:xfrm>
              <a:prstGeom prst="rect">
                <a:avLst/>
              </a:prstGeom>
              <a:blipFill>
                <a:blip r:embed="rId6"/>
                <a:stretch>
                  <a:fillRect b="-512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4D134EFE-0D2C-F642-BF28-5B47D67A1535}"/>
                  </a:ext>
                </a:extLst>
              </p:cNvPr>
              <p:cNvSpPr txBox="1"/>
              <p:nvPr/>
            </p:nvSpPr>
            <p:spPr>
              <a:xfrm>
                <a:off x="5524997" y="6066251"/>
                <a:ext cx="730332" cy="477054"/>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2500" b="0" i="1" smtClean="0">
                              <a:latin typeface="Cambria Math" panose="02040503050406030204" pitchFamily="18" charset="0"/>
                              <a:cs typeface="Calibri" panose="020F0502020204030204" pitchFamily="34" charset="0"/>
                            </a:rPr>
                          </m:ctrlPr>
                        </m:sSubPr>
                        <m:e>
                          <m:r>
                            <a:rPr lang="en-US" sz="2500" b="0" i="1" smtClean="0">
                              <a:latin typeface="Cambria Math" panose="02040503050406030204" pitchFamily="18" charset="0"/>
                              <a:cs typeface="Calibri" panose="020F0502020204030204" pitchFamily="34" charset="0"/>
                            </a:rPr>
                            <m:t>𝑥</m:t>
                          </m:r>
                        </m:e>
                        <m:sub>
                          <m:r>
                            <a:rPr lang="en-US" sz="2500" b="0" i="1" smtClean="0">
                              <a:latin typeface="Cambria Math" panose="02040503050406030204" pitchFamily="18" charset="0"/>
                              <a:cs typeface="Calibri" panose="020F0502020204030204" pitchFamily="34" charset="0"/>
                            </a:rPr>
                            <m:t>1</m:t>
                          </m:r>
                        </m:sub>
                      </m:sSub>
                    </m:oMath>
                  </m:oMathPara>
                </a14:m>
                <a:endParaRPr lang="en-US" sz="2500" dirty="0">
                  <a:latin typeface="Calibri" panose="020F0502020204030204" pitchFamily="34" charset="0"/>
                  <a:cs typeface="Calibri" panose="020F0502020204030204" pitchFamily="34" charset="0"/>
                </a:endParaRPr>
              </a:p>
            </p:txBody>
          </p:sp>
        </mc:Choice>
        <mc:Fallback xmlns="">
          <p:sp>
            <p:nvSpPr>
              <p:cNvPr id="12" name="TextBox 11">
                <a:extLst>
                  <a:ext uri="{FF2B5EF4-FFF2-40B4-BE49-F238E27FC236}">
                    <a16:creationId xmlns:a16="http://schemas.microsoft.com/office/drawing/2014/main" id="{4D134EFE-0D2C-F642-BF28-5B47D67A1535}"/>
                  </a:ext>
                </a:extLst>
              </p:cNvPr>
              <p:cNvSpPr txBox="1">
                <a:spLocks noRot="1" noChangeAspect="1" noMove="1" noResize="1" noEditPoints="1" noAdjustHandles="1" noChangeArrowheads="1" noChangeShapeType="1" noTextEdit="1"/>
              </p:cNvSpPr>
              <p:nvPr/>
            </p:nvSpPr>
            <p:spPr>
              <a:xfrm>
                <a:off x="5524997" y="6066251"/>
                <a:ext cx="730332" cy="477054"/>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33040411-5DC0-2D4E-93EE-2910A54BD154}"/>
                  </a:ext>
                </a:extLst>
              </p:cNvPr>
              <p:cNvSpPr txBox="1"/>
              <p:nvPr/>
            </p:nvSpPr>
            <p:spPr>
              <a:xfrm>
                <a:off x="8616516" y="5056462"/>
                <a:ext cx="730332" cy="477054"/>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2500" b="0" i="1" smtClean="0">
                              <a:latin typeface="Cambria Math" panose="02040503050406030204" pitchFamily="18" charset="0"/>
                              <a:cs typeface="Calibri" panose="020F0502020204030204" pitchFamily="34" charset="0"/>
                            </a:rPr>
                          </m:ctrlPr>
                        </m:sSubPr>
                        <m:e>
                          <m:r>
                            <a:rPr lang="en-US" sz="2500" b="0" i="1" smtClean="0">
                              <a:latin typeface="Cambria Math" panose="02040503050406030204" pitchFamily="18" charset="0"/>
                              <a:cs typeface="Calibri" panose="020F0502020204030204" pitchFamily="34" charset="0"/>
                            </a:rPr>
                            <m:t>𝑥</m:t>
                          </m:r>
                        </m:e>
                        <m:sub>
                          <m:r>
                            <a:rPr lang="en-US" sz="2500" b="0" i="1" smtClean="0">
                              <a:latin typeface="Cambria Math" panose="02040503050406030204" pitchFamily="18" charset="0"/>
                              <a:cs typeface="Calibri" panose="020F0502020204030204" pitchFamily="34" charset="0"/>
                            </a:rPr>
                            <m:t>2</m:t>
                          </m:r>
                        </m:sub>
                      </m:sSub>
                    </m:oMath>
                  </m:oMathPara>
                </a14:m>
                <a:endParaRPr lang="en-US" sz="2500" dirty="0">
                  <a:latin typeface="Calibri" panose="020F0502020204030204" pitchFamily="34" charset="0"/>
                  <a:cs typeface="Calibri" panose="020F0502020204030204" pitchFamily="34" charset="0"/>
                </a:endParaRPr>
              </a:p>
            </p:txBody>
          </p:sp>
        </mc:Choice>
        <mc:Fallback xmlns="">
          <p:sp>
            <p:nvSpPr>
              <p:cNvPr id="13" name="TextBox 12">
                <a:extLst>
                  <a:ext uri="{FF2B5EF4-FFF2-40B4-BE49-F238E27FC236}">
                    <a16:creationId xmlns:a16="http://schemas.microsoft.com/office/drawing/2014/main" id="{33040411-5DC0-2D4E-93EE-2910A54BD154}"/>
                  </a:ext>
                </a:extLst>
              </p:cNvPr>
              <p:cNvSpPr txBox="1">
                <a:spLocks noRot="1" noChangeAspect="1" noMove="1" noResize="1" noEditPoints="1" noAdjustHandles="1" noChangeArrowheads="1" noChangeShapeType="1" noTextEdit="1"/>
              </p:cNvSpPr>
              <p:nvPr/>
            </p:nvSpPr>
            <p:spPr>
              <a:xfrm>
                <a:off x="8616516" y="5056462"/>
                <a:ext cx="730332" cy="477054"/>
              </a:xfrm>
              <a:prstGeom prst="rect">
                <a:avLst/>
              </a:prstGeom>
              <a:blipFill>
                <a:blip r:embed="rId8"/>
                <a:stretch>
                  <a:fillRect b="-256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Content Placeholder 2">
                <a:extLst>
                  <a:ext uri="{FF2B5EF4-FFF2-40B4-BE49-F238E27FC236}">
                    <a16:creationId xmlns:a16="http://schemas.microsoft.com/office/drawing/2014/main" id="{333461BB-2F5D-D14C-BA5C-20AC25437548}"/>
                  </a:ext>
                </a:extLst>
              </p:cNvPr>
              <p:cNvSpPr txBox="1">
                <a:spLocks/>
              </p:cNvSpPr>
              <p:nvPr/>
            </p:nvSpPr>
            <p:spPr>
              <a:xfrm>
                <a:off x="400050" y="4525804"/>
                <a:ext cx="5627308" cy="1538370"/>
              </a:xfrm>
              <a:prstGeom prst="rect">
                <a:avLst/>
              </a:prstGeom>
            </p:spPr>
            <p:txBody>
              <a:bodyPr vert="horz" lIns="91440" tIns="45720" rIns="91440" bIns="45720" rtlCol="0">
                <a:no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anose="05000000000000000000" pitchFamily="2" charset="2"/>
                  <a:buChar char="Ø"/>
                  <a:defRPr sz="2800" kern="1200">
                    <a:solidFill>
                      <a:schemeClr val="tx1"/>
                    </a:solidFill>
                    <a:latin typeface="Calibri" panose="020F0502020204030204" pitchFamily="34" charset="0"/>
                    <a:ea typeface="+mn-ea"/>
                    <a:cs typeface="Calibri" panose="020F0502020204030204" pitchFamily="34" charset="0"/>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charset="2"/>
                  <a:buChar char="Ø"/>
                  <a:defRPr sz="2600" kern="1200">
                    <a:solidFill>
                      <a:schemeClr val="tx1"/>
                    </a:solidFill>
                    <a:latin typeface="Calibri" charset="0"/>
                    <a:ea typeface="Calibri" charset="0"/>
                    <a:cs typeface="Calibri" charset="0"/>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2600" kern="1200">
                    <a:solidFill>
                      <a:schemeClr val="tx1"/>
                    </a:solidFill>
                    <a:latin typeface="Calibri" charset="0"/>
                    <a:ea typeface="Calibri" charset="0"/>
                    <a:cs typeface="Calibri" charset="0"/>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2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2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r>
                  <a:rPr lang="en-US" sz="2600" dirty="0"/>
                  <a:t> Dataset: </a:t>
                </a:r>
                <a14:m>
                  <m:oMath xmlns:m="http://schemas.openxmlformats.org/officeDocument/2006/math">
                    <m:d>
                      <m:dPr>
                        <m:ctrlPr>
                          <a:rPr lang="en-US" sz="2600" i="1" smtClean="0">
                            <a:latin typeface="Cambria Math" panose="02040503050406030204" pitchFamily="18" charset="0"/>
                          </a:rPr>
                        </m:ctrlPr>
                      </m:dPr>
                      <m:e>
                        <m:sSup>
                          <m:sSupPr>
                            <m:ctrlPr>
                              <a:rPr lang="en-US" sz="2600" i="1" smtClean="0">
                                <a:latin typeface="Cambria Math" panose="02040503050406030204" pitchFamily="18" charset="0"/>
                              </a:rPr>
                            </m:ctrlPr>
                          </m:sSupPr>
                          <m:e>
                            <m:r>
                              <a:rPr lang="en-US" sz="2600" i="1" smtClean="0">
                                <a:latin typeface="Cambria Math" panose="02040503050406030204" pitchFamily="18" charset="0"/>
                              </a:rPr>
                              <m:t>𝑥</m:t>
                            </m:r>
                          </m:e>
                          <m:sup>
                            <m:d>
                              <m:dPr>
                                <m:ctrlPr>
                                  <a:rPr lang="en-US" sz="2600" i="1" smtClean="0">
                                    <a:latin typeface="Cambria Math" panose="02040503050406030204" pitchFamily="18" charset="0"/>
                                  </a:rPr>
                                </m:ctrlPr>
                              </m:dPr>
                              <m:e>
                                <m:r>
                                  <a:rPr lang="en-US" sz="2600" i="1" smtClean="0">
                                    <a:latin typeface="Cambria Math" panose="02040503050406030204" pitchFamily="18" charset="0"/>
                                  </a:rPr>
                                  <m:t>1</m:t>
                                </m:r>
                              </m:e>
                            </m:d>
                          </m:sup>
                        </m:sSup>
                        <m:r>
                          <a:rPr lang="en-US" sz="2600" i="1" smtClean="0">
                            <a:latin typeface="Cambria Math" panose="02040503050406030204" pitchFamily="18" charset="0"/>
                          </a:rPr>
                          <m:t>,</m:t>
                        </m:r>
                        <m:sSup>
                          <m:sSupPr>
                            <m:ctrlPr>
                              <a:rPr lang="en-US" sz="2600" i="1" smtClean="0">
                                <a:latin typeface="Cambria Math" panose="02040503050406030204" pitchFamily="18" charset="0"/>
                              </a:rPr>
                            </m:ctrlPr>
                          </m:sSupPr>
                          <m:e>
                            <m:r>
                              <a:rPr lang="en-US" sz="2600" i="1" smtClean="0">
                                <a:latin typeface="Cambria Math" panose="02040503050406030204" pitchFamily="18" charset="0"/>
                              </a:rPr>
                              <m:t>𝑦</m:t>
                            </m:r>
                          </m:e>
                          <m:sup>
                            <m:d>
                              <m:dPr>
                                <m:ctrlPr>
                                  <a:rPr lang="en-US" sz="2600" i="1" smtClean="0">
                                    <a:latin typeface="Cambria Math" panose="02040503050406030204" pitchFamily="18" charset="0"/>
                                  </a:rPr>
                                </m:ctrlPr>
                              </m:dPr>
                              <m:e>
                                <m:r>
                                  <a:rPr lang="en-US" sz="2600" i="1" smtClean="0">
                                    <a:latin typeface="Cambria Math" panose="02040503050406030204" pitchFamily="18" charset="0"/>
                                  </a:rPr>
                                  <m:t>1</m:t>
                                </m:r>
                              </m:e>
                            </m:d>
                          </m:sup>
                        </m:sSup>
                      </m:e>
                    </m:d>
                    <m:r>
                      <a:rPr lang="en-US" sz="2600" i="1" smtClean="0">
                        <a:latin typeface="Cambria Math" panose="02040503050406030204" pitchFamily="18" charset="0"/>
                      </a:rPr>
                      <m:t>, …</m:t>
                    </m:r>
                    <m:r>
                      <a:rPr lang="en-US" sz="2600" b="0" i="1" smtClean="0">
                        <a:latin typeface="Cambria Math" panose="02040503050406030204" pitchFamily="18" charset="0"/>
                      </a:rPr>
                      <m:t>,</m:t>
                    </m:r>
                    <m:r>
                      <a:rPr lang="en-US" sz="2600" i="1" smtClean="0">
                        <a:latin typeface="Cambria Math" panose="02040503050406030204" pitchFamily="18" charset="0"/>
                      </a:rPr>
                      <m:t>(</m:t>
                    </m:r>
                    <m:sSup>
                      <m:sSupPr>
                        <m:ctrlPr>
                          <a:rPr lang="en-US" sz="2600" i="1" smtClean="0">
                            <a:latin typeface="Cambria Math" panose="02040503050406030204" pitchFamily="18" charset="0"/>
                          </a:rPr>
                        </m:ctrlPr>
                      </m:sSupPr>
                      <m:e>
                        <m:r>
                          <a:rPr lang="en-US" sz="2600" i="1" smtClean="0">
                            <a:latin typeface="Cambria Math" panose="02040503050406030204" pitchFamily="18" charset="0"/>
                          </a:rPr>
                          <m:t>𝑥</m:t>
                        </m:r>
                      </m:e>
                      <m:sup>
                        <m:d>
                          <m:dPr>
                            <m:ctrlPr>
                              <a:rPr lang="en-US" sz="2600" i="1" smtClean="0">
                                <a:latin typeface="Cambria Math" panose="02040503050406030204" pitchFamily="18" charset="0"/>
                              </a:rPr>
                            </m:ctrlPr>
                          </m:dPr>
                          <m:e>
                            <m:r>
                              <a:rPr lang="en-US" sz="2600" i="1" smtClean="0">
                                <a:latin typeface="Cambria Math" panose="02040503050406030204" pitchFamily="18" charset="0"/>
                              </a:rPr>
                              <m:t>𝑛</m:t>
                            </m:r>
                          </m:e>
                        </m:d>
                      </m:sup>
                    </m:sSup>
                    <m:r>
                      <a:rPr lang="en-US" sz="2600" i="1" smtClean="0">
                        <a:latin typeface="Cambria Math" panose="02040503050406030204" pitchFamily="18" charset="0"/>
                      </a:rPr>
                      <m:t>,</m:t>
                    </m:r>
                    <m:sSup>
                      <m:sSupPr>
                        <m:ctrlPr>
                          <a:rPr lang="en-US" sz="2600" i="1" smtClean="0">
                            <a:latin typeface="Cambria Math" panose="02040503050406030204" pitchFamily="18" charset="0"/>
                          </a:rPr>
                        </m:ctrlPr>
                      </m:sSupPr>
                      <m:e>
                        <m:r>
                          <a:rPr lang="en-US" sz="2600" i="1" smtClean="0">
                            <a:latin typeface="Cambria Math" panose="02040503050406030204" pitchFamily="18" charset="0"/>
                          </a:rPr>
                          <m:t>𝑦</m:t>
                        </m:r>
                      </m:e>
                      <m:sup>
                        <m:d>
                          <m:dPr>
                            <m:ctrlPr>
                              <a:rPr lang="en-US" sz="2600" i="1" smtClean="0">
                                <a:latin typeface="Cambria Math" panose="02040503050406030204" pitchFamily="18" charset="0"/>
                              </a:rPr>
                            </m:ctrlPr>
                          </m:dPr>
                          <m:e>
                            <m:r>
                              <a:rPr lang="en-US" sz="2600" i="1" smtClean="0">
                                <a:latin typeface="Cambria Math" panose="02040503050406030204" pitchFamily="18" charset="0"/>
                              </a:rPr>
                              <m:t>𝑛</m:t>
                            </m:r>
                          </m:e>
                        </m:d>
                      </m:sup>
                    </m:sSup>
                    <m:r>
                      <a:rPr lang="en-US" sz="2600" i="1" smtClean="0">
                        <a:latin typeface="Cambria Math" panose="02040503050406030204" pitchFamily="18" charset="0"/>
                      </a:rPr>
                      <m:t>)</m:t>
                    </m:r>
                  </m:oMath>
                </a14:m>
                <a:endParaRPr lang="en-US" sz="2600" dirty="0"/>
              </a:p>
              <a:p>
                <a:pPr marL="0" indent="0">
                  <a:buNone/>
                </a:pPr>
                <a:r>
                  <a:rPr lang="en-US" sz="2600" dirty="0"/>
                  <a:t>where </a:t>
                </a:r>
                <a14:m>
                  <m:oMath xmlns:m="http://schemas.openxmlformats.org/officeDocument/2006/math">
                    <m:sSup>
                      <m:sSupPr>
                        <m:ctrlPr>
                          <a:rPr lang="en-US" sz="2600" b="0" i="1" smtClean="0">
                            <a:latin typeface="Cambria Math" panose="02040503050406030204" pitchFamily="18" charset="0"/>
                          </a:rPr>
                        </m:ctrlPr>
                      </m:sSupPr>
                      <m:e>
                        <m:r>
                          <a:rPr lang="en-US" sz="2600" b="0" i="1" smtClean="0">
                            <a:latin typeface="Cambria Math" panose="02040503050406030204" pitchFamily="18" charset="0"/>
                          </a:rPr>
                          <m:t>𝑥</m:t>
                        </m:r>
                      </m:e>
                      <m:sup>
                        <m:r>
                          <a:rPr lang="en-US" sz="2600" b="0" i="1" smtClean="0">
                            <a:latin typeface="Cambria Math" panose="02040503050406030204" pitchFamily="18" charset="0"/>
                          </a:rPr>
                          <m:t>(</m:t>
                        </m:r>
                        <m:r>
                          <a:rPr lang="en-US" sz="2600" b="0" i="1" smtClean="0">
                            <a:latin typeface="Cambria Math" panose="02040503050406030204" pitchFamily="18" charset="0"/>
                          </a:rPr>
                          <m:t>𝑖</m:t>
                        </m:r>
                        <m:r>
                          <a:rPr lang="en-US" sz="2600" b="0" i="1" smtClean="0">
                            <a:latin typeface="Cambria Math" panose="02040503050406030204" pitchFamily="18" charset="0"/>
                          </a:rPr>
                          <m:t>)</m:t>
                        </m:r>
                      </m:sup>
                    </m:sSup>
                    <m:r>
                      <a:rPr lang="en-US" sz="2600" b="0" i="1" smtClean="0">
                        <a:latin typeface="Cambria Math" panose="02040503050406030204" pitchFamily="18" charset="0"/>
                      </a:rPr>
                      <m:t>=(</m:t>
                    </m:r>
                    <m:sSubSup>
                      <m:sSubSupPr>
                        <m:ctrlPr>
                          <a:rPr lang="en-US" sz="2600" b="0" i="1" smtClean="0">
                            <a:latin typeface="Cambria Math" panose="02040503050406030204" pitchFamily="18" charset="0"/>
                          </a:rPr>
                        </m:ctrlPr>
                      </m:sSubSupPr>
                      <m:e>
                        <m:r>
                          <a:rPr lang="en-US" sz="2600" b="0" i="1" smtClean="0">
                            <a:latin typeface="Cambria Math" panose="02040503050406030204" pitchFamily="18" charset="0"/>
                          </a:rPr>
                          <m:t>𝑥</m:t>
                        </m:r>
                      </m:e>
                      <m:sub>
                        <m:r>
                          <a:rPr lang="en-US" sz="2600" b="0" i="1" smtClean="0">
                            <a:latin typeface="Cambria Math" panose="02040503050406030204" pitchFamily="18" charset="0"/>
                          </a:rPr>
                          <m:t>1</m:t>
                        </m:r>
                      </m:sub>
                      <m:sup>
                        <m:d>
                          <m:dPr>
                            <m:ctrlPr>
                              <a:rPr lang="en-US" sz="2600" b="0" i="1" smtClean="0">
                                <a:latin typeface="Cambria Math" panose="02040503050406030204" pitchFamily="18" charset="0"/>
                              </a:rPr>
                            </m:ctrlPr>
                          </m:dPr>
                          <m:e>
                            <m:r>
                              <a:rPr lang="en-US" sz="2600" b="0" i="1" smtClean="0">
                                <a:latin typeface="Cambria Math" panose="02040503050406030204" pitchFamily="18" charset="0"/>
                              </a:rPr>
                              <m:t>𝑖</m:t>
                            </m:r>
                          </m:e>
                        </m:d>
                      </m:sup>
                    </m:sSubSup>
                    <m:r>
                      <a:rPr lang="en-US" sz="2600" b="0" i="1" smtClean="0">
                        <a:latin typeface="Cambria Math" panose="02040503050406030204" pitchFamily="18" charset="0"/>
                      </a:rPr>
                      <m:t>,</m:t>
                    </m:r>
                    <m:sSubSup>
                      <m:sSubSupPr>
                        <m:ctrlPr>
                          <a:rPr lang="en-US" sz="2600" b="0" i="1" smtClean="0">
                            <a:latin typeface="Cambria Math" panose="02040503050406030204" pitchFamily="18" charset="0"/>
                          </a:rPr>
                        </m:ctrlPr>
                      </m:sSubSupPr>
                      <m:e>
                        <m:r>
                          <a:rPr lang="en-US" sz="2600" b="0" i="1" smtClean="0">
                            <a:latin typeface="Cambria Math" panose="02040503050406030204" pitchFamily="18" charset="0"/>
                          </a:rPr>
                          <m:t>𝑥</m:t>
                        </m:r>
                      </m:e>
                      <m:sub>
                        <m:r>
                          <a:rPr lang="en-US" sz="2600" b="0" i="1" smtClean="0">
                            <a:latin typeface="Cambria Math" panose="02040503050406030204" pitchFamily="18" charset="0"/>
                          </a:rPr>
                          <m:t>2</m:t>
                        </m:r>
                      </m:sub>
                      <m:sup>
                        <m:d>
                          <m:dPr>
                            <m:ctrlPr>
                              <a:rPr lang="en-US" sz="2600" b="0" i="1" smtClean="0">
                                <a:latin typeface="Cambria Math" panose="02040503050406030204" pitchFamily="18" charset="0"/>
                              </a:rPr>
                            </m:ctrlPr>
                          </m:dPr>
                          <m:e>
                            <m:r>
                              <a:rPr lang="en-US" sz="2600" b="0" i="1" smtClean="0">
                                <a:latin typeface="Cambria Math" panose="02040503050406030204" pitchFamily="18" charset="0"/>
                              </a:rPr>
                              <m:t>𝑖</m:t>
                            </m:r>
                          </m:e>
                        </m:d>
                      </m:sup>
                    </m:sSubSup>
                    <m:r>
                      <a:rPr lang="en-US" sz="2600" b="0" i="1" smtClean="0">
                        <a:latin typeface="Cambria Math" panose="02040503050406030204" pitchFamily="18" charset="0"/>
                      </a:rPr>
                      <m:t>)</m:t>
                    </m:r>
                  </m:oMath>
                </a14:m>
                <a:endParaRPr lang="en-US" sz="2600" dirty="0"/>
              </a:p>
              <a:p>
                <a:r>
                  <a:rPr lang="en-US" sz="2600" dirty="0"/>
                  <a:t> “Supervision” refers to </a:t>
                </a:r>
                <a14:m>
                  <m:oMath xmlns:m="http://schemas.openxmlformats.org/officeDocument/2006/math">
                    <m:sSup>
                      <m:sSupPr>
                        <m:ctrlPr>
                          <a:rPr lang="en-US" sz="2600" b="0" i="1" smtClean="0">
                            <a:latin typeface="Cambria Math" panose="02040503050406030204" pitchFamily="18" charset="0"/>
                          </a:rPr>
                        </m:ctrlPr>
                      </m:sSupPr>
                      <m:e>
                        <m:r>
                          <a:rPr lang="en-US" sz="2600" b="0" i="1" smtClean="0">
                            <a:latin typeface="Cambria Math" panose="02040503050406030204" pitchFamily="18" charset="0"/>
                          </a:rPr>
                          <m:t>𝑦</m:t>
                        </m:r>
                      </m:e>
                      <m:sup>
                        <m:r>
                          <a:rPr lang="en-US" sz="2600" b="0" i="1" smtClean="0">
                            <a:latin typeface="Cambria Math" panose="02040503050406030204" pitchFamily="18" charset="0"/>
                          </a:rPr>
                          <m:t>(1)</m:t>
                        </m:r>
                      </m:sup>
                    </m:sSup>
                    <m:r>
                      <a:rPr lang="en-US" sz="2600" b="0" i="1" smtClean="0">
                        <a:latin typeface="Cambria Math" panose="02040503050406030204" pitchFamily="18" charset="0"/>
                      </a:rPr>
                      <m:t>,…, </m:t>
                    </m:r>
                    <m:sSup>
                      <m:sSupPr>
                        <m:ctrlPr>
                          <a:rPr lang="en-US" sz="2600" b="0" i="1" smtClean="0">
                            <a:latin typeface="Cambria Math" panose="02040503050406030204" pitchFamily="18" charset="0"/>
                          </a:rPr>
                        </m:ctrlPr>
                      </m:sSupPr>
                      <m:e>
                        <m:r>
                          <a:rPr lang="en-US" sz="2600" b="0" i="1" smtClean="0">
                            <a:latin typeface="Cambria Math" panose="02040503050406030204" pitchFamily="18" charset="0"/>
                          </a:rPr>
                          <m:t>𝑦</m:t>
                        </m:r>
                      </m:e>
                      <m:sup>
                        <m:r>
                          <a:rPr lang="en-US" sz="2600" b="0" i="1" smtClean="0">
                            <a:latin typeface="Cambria Math" panose="02040503050406030204" pitchFamily="18" charset="0"/>
                          </a:rPr>
                          <m:t>(</m:t>
                        </m:r>
                        <m:r>
                          <a:rPr lang="en-US" sz="2600" b="0" i="1" smtClean="0">
                            <a:latin typeface="Cambria Math" panose="02040503050406030204" pitchFamily="18" charset="0"/>
                          </a:rPr>
                          <m:t>𝑛</m:t>
                        </m:r>
                        <m:r>
                          <a:rPr lang="en-US" sz="2600" b="0" i="1" smtClean="0">
                            <a:latin typeface="Cambria Math" panose="02040503050406030204" pitchFamily="18" charset="0"/>
                          </a:rPr>
                          <m:t>)</m:t>
                        </m:r>
                      </m:sup>
                    </m:sSup>
                  </m:oMath>
                </a14:m>
                <a:endParaRPr lang="en-US" sz="2600" dirty="0"/>
              </a:p>
            </p:txBody>
          </p:sp>
        </mc:Choice>
        <mc:Fallback xmlns="">
          <p:sp>
            <p:nvSpPr>
              <p:cNvPr id="14" name="Content Placeholder 2">
                <a:extLst>
                  <a:ext uri="{FF2B5EF4-FFF2-40B4-BE49-F238E27FC236}">
                    <a16:creationId xmlns:a16="http://schemas.microsoft.com/office/drawing/2014/main" id="{333461BB-2F5D-D14C-BA5C-20AC25437548}"/>
                  </a:ext>
                </a:extLst>
              </p:cNvPr>
              <p:cNvSpPr txBox="1">
                <a:spLocks noRot="1" noChangeAspect="1" noMove="1" noResize="1" noEditPoints="1" noAdjustHandles="1" noChangeArrowheads="1" noChangeShapeType="1" noTextEdit="1"/>
              </p:cNvSpPr>
              <p:nvPr/>
            </p:nvSpPr>
            <p:spPr>
              <a:xfrm>
                <a:off x="400050" y="4525804"/>
                <a:ext cx="5627308" cy="1538370"/>
              </a:xfrm>
              <a:prstGeom prst="rect">
                <a:avLst/>
              </a:prstGeom>
              <a:blipFill>
                <a:blip r:embed="rId9"/>
                <a:stretch>
                  <a:fillRect l="-1802" t="-4098" b="-15574"/>
                </a:stretch>
              </a:blipFill>
            </p:spPr>
            <p:txBody>
              <a:bodyPr/>
              <a:lstStyle/>
              <a:p>
                <a:r>
                  <a:rPr lang="en-US">
                    <a:noFill/>
                  </a:rPr>
                  <a:t> </a:t>
                </a:r>
              </a:p>
            </p:txBody>
          </p:sp>
        </mc:Fallback>
      </mc:AlternateContent>
      <p:sp>
        <p:nvSpPr>
          <p:cNvPr id="15" name="Footer Placeholder 2">
            <a:extLst>
              <a:ext uri="{FF2B5EF4-FFF2-40B4-BE49-F238E27FC236}">
                <a16:creationId xmlns:a16="http://schemas.microsoft.com/office/drawing/2014/main" id="{91DE7B71-E5B3-9442-98EC-1A5A946FA1E7}"/>
              </a:ext>
            </a:extLst>
          </p:cNvPr>
          <p:cNvSpPr>
            <a:spLocks noGrp="1"/>
          </p:cNvSpPr>
          <p:nvPr>
            <p:ph type="ftr" sz="quarter" idx="3"/>
          </p:nvPr>
        </p:nvSpPr>
        <p:spPr>
          <a:xfrm>
            <a:off x="273451" y="281835"/>
            <a:ext cx="5849010" cy="365125"/>
          </a:xfrm>
          <a:prstGeom prst="rect">
            <a:avLst/>
          </a:prstGeom>
        </p:spPr>
        <p:txBody>
          <a:bodyPr vert="horz" lIns="91440" tIns="45720" rIns="91440" bIns="45720" rtlCol="0" anchor="ctr"/>
          <a:lstStyle>
            <a:lvl1pPr algn="l">
              <a:defRPr sz="1200" b="0" i="1" baseline="0">
                <a:solidFill>
                  <a:srgbClr val="431801"/>
                </a:solidFill>
                <a:latin typeface="Chronicle Text G1 Roman"/>
              </a:defRPr>
            </a:lvl1pPr>
          </a:lstStyle>
          <a:p>
            <a:r>
              <a:rPr lang="en-US" altLang="zh-CN" sz="2400" i="0" dirty="0"/>
              <a:t>Supervised</a:t>
            </a:r>
            <a:r>
              <a:rPr lang="zh-CN" altLang="en-US" sz="2400" i="0" dirty="0"/>
              <a:t> </a:t>
            </a:r>
            <a:r>
              <a:rPr lang="en-US" altLang="zh-CN" sz="2400" i="0" dirty="0"/>
              <a:t>Learning</a:t>
            </a:r>
            <a:r>
              <a:rPr lang="zh-CN" altLang="en-US" sz="2400" i="0" dirty="0"/>
              <a:t> </a:t>
            </a:r>
            <a:r>
              <a:rPr lang="en-US" altLang="zh-CN" sz="2400" i="0" dirty="0"/>
              <a:t>-</a:t>
            </a:r>
            <a:r>
              <a:rPr lang="zh-CN" altLang="en-US" sz="2400" i="0" dirty="0"/>
              <a:t> </a:t>
            </a:r>
            <a:r>
              <a:rPr lang="en-US" altLang="zh-CN" sz="2400" i="0" dirty="0"/>
              <a:t>Regression</a:t>
            </a:r>
            <a:endParaRPr lang="en-US" sz="2400" i="0" dirty="0"/>
          </a:p>
        </p:txBody>
      </p:sp>
      <p:sp>
        <p:nvSpPr>
          <p:cNvPr id="16" name="Footer Placeholder 2">
            <a:extLst>
              <a:ext uri="{FF2B5EF4-FFF2-40B4-BE49-F238E27FC236}">
                <a16:creationId xmlns:a16="http://schemas.microsoft.com/office/drawing/2014/main" id="{34392653-B748-2540-A4D9-56F8EE4AB855}"/>
              </a:ext>
            </a:extLst>
          </p:cNvPr>
          <p:cNvSpPr txBox="1">
            <a:spLocks/>
          </p:cNvSpPr>
          <p:nvPr/>
        </p:nvSpPr>
        <p:spPr>
          <a:xfrm>
            <a:off x="367721" y="813420"/>
            <a:ext cx="5849010" cy="365125"/>
          </a:xfrm>
          <a:prstGeom prst="rect">
            <a:avLst/>
          </a:prstGeom>
        </p:spPr>
        <p:txBody>
          <a:bodyPr vert="horz" lIns="91440" tIns="45720" rIns="91440" bIns="45720" rtlCol="0" anchor="ctr"/>
          <a:lstStyle>
            <a:defPPr>
              <a:defRPr lang="en-US"/>
            </a:defPPr>
            <a:lvl1pPr marL="0" algn="l" defTabSz="457200" rtl="0" eaLnBrk="1" latinLnBrk="0" hangingPunct="1">
              <a:defRPr sz="1200" b="0" i="1" kern="1200" baseline="0">
                <a:solidFill>
                  <a:srgbClr val="431801"/>
                </a:solidFill>
                <a:latin typeface="Chronicle Text G1 Roman"/>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zh-CN" sz="2400" i="0" dirty="0"/>
              <a:t>If</a:t>
            </a:r>
            <a:r>
              <a:rPr lang="zh-CN" altLang="en-US" sz="2400" i="0" dirty="0"/>
              <a:t> </a:t>
            </a:r>
            <a:r>
              <a:rPr lang="en-US" altLang="zh-CN" sz="2400" i="0" dirty="0"/>
              <a:t>there</a:t>
            </a:r>
            <a:r>
              <a:rPr lang="zh-CN" altLang="en-US" sz="2400" i="0" dirty="0"/>
              <a:t> </a:t>
            </a:r>
            <a:r>
              <a:rPr lang="en-US" altLang="zh-CN" sz="2400" i="0" dirty="0"/>
              <a:t>are</a:t>
            </a:r>
            <a:r>
              <a:rPr lang="zh-CN" altLang="en-US" sz="2400" i="0" dirty="0"/>
              <a:t> </a:t>
            </a:r>
            <a:r>
              <a:rPr lang="en-US" altLang="zh-CN" sz="2400" i="0" dirty="0"/>
              <a:t>more</a:t>
            </a:r>
            <a:r>
              <a:rPr lang="zh-CN" altLang="en-US" sz="2400" i="0" dirty="0"/>
              <a:t> </a:t>
            </a:r>
            <a:r>
              <a:rPr lang="en-US" altLang="zh-CN" sz="2400" i="0" dirty="0"/>
              <a:t>features…</a:t>
            </a:r>
            <a:endParaRPr lang="en-US" sz="2400" i="0" dirty="0"/>
          </a:p>
        </p:txBody>
      </p:sp>
    </p:spTree>
    <p:extLst>
      <p:ext uri="{BB962C8B-B14F-4D97-AF65-F5344CB8AC3E}">
        <p14:creationId xmlns:p14="http://schemas.microsoft.com/office/powerpoint/2010/main" val="3454852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xEl>
                                              <p:pRg st="0" end="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6" grpId="0"/>
      <p:bldP spid="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1EC4E261-E397-074C-9A67-5614B3EE26CC}"/>
                  </a:ext>
                </a:extLst>
              </p:cNvPr>
              <p:cNvSpPr txBox="1">
                <a:spLocks/>
              </p:cNvSpPr>
              <p:nvPr/>
            </p:nvSpPr>
            <p:spPr>
              <a:xfrm>
                <a:off x="400050" y="1311626"/>
                <a:ext cx="8563356" cy="4563836"/>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 </a:t>
                </a:r>
                <a14:m>
                  <m:oMath xmlns:m="http://schemas.openxmlformats.org/officeDocument/2006/math">
                    <m:r>
                      <a:rPr lang="en-US" i="1" smtClean="0">
                        <a:latin typeface="Cambria Math" panose="02040503050406030204" pitchFamily="18" charset="0"/>
                      </a:rPr>
                      <m:t>𝑥</m:t>
                    </m:r>
                    <m:r>
                      <a:rPr lang="en-US" i="1" smtClean="0">
                        <a:latin typeface="Cambria Math" panose="02040503050406030204" pitchFamily="18" charset="0"/>
                      </a:rPr>
                      <m:t>∈</m:t>
                    </m:r>
                    <m:sSup>
                      <m:sSupPr>
                        <m:ctrlPr>
                          <a:rPr lang="en-US" i="1" smtClean="0">
                            <a:latin typeface="Cambria Math" panose="02040503050406030204" pitchFamily="18" charset="0"/>
                          </a:rPr>
                        </m:ctrlPr>
                      </m:sSupPr>
                      <m:e>
                        <m:r>
                          <a:rPr lang="en-US" i="1" smtClean="0">
                            <a:latin typeface="Cambria Math" panose="02040503050406030204" pitchFamily="18" charset="0"/>
                          </a:rPr>
                          <m:t>ℝ</m:t>
                        </m:r>
                      </m:e>
                      <m:sup>
                        <m:r>
                          <a:rPr lang="en-US" i="1" smtClean="0">
                            <a:latin typeface="Cambria Math" panose="02040503050406030204" pitchFamily="18" charset="0"/>
                          </a:rPr>
                          <m:t>𝑑</m:t>
                        </m:r>
                      </m:sup>
                    </m:sSup>
                  </m:oMath>
                </a14:m>
                <a:r>
                  <a:rPr lang="en-US" dirty="0"/>
                  <a:t> for large </a:t>
                </a:r>
                <a14:m>
                  <m:oMath xmlns:m="http://schemas.openxmlformats.org/officeDocument/2006/math">
                    <m:r>
                      <a:rPr lang="en-US" i="1" smtClean="0">
                        <a:latin typeface="Cambria Math" panose="02040503050406030204" pitchFamily="18" charset="0"/>
                      </a:rPr>
                      <m:t>𝑑</m:t>
                    </m:r>
                  </m:oMath>
                </a14:m>
                <a:endParaRPr lang="en-US" dirty="0"/>
              </a:p>
              <a:p>
                <a:r>
                  <a:rPr lang="en-US" dirty="0"/>
                  <a:t> E.g., </a:t>
                </a:r>
              </a:p>
            </p:txBody>
          </p:sp>
        </mc:Choice>
        <mc:Fallback xmlns="">
          <p:sp>
            <p:nvSpPr>
              <p:cNvPr id="10" name="Content Placeholder 2">
                <a:extLst>
                  <a:ext uri="{FF2B5EF4-FFF2-40B4-BE49-F238E27FC236}">
                    <a16:creationId xmlns:a16="http://schemas.microsoft.com/office/drawing/2014/main" id="{1EC4E261-E397-074C-9A67-5614B3EE26CC}"/>
                  </a:ext>
                </a:extLst>
              </p:cNvPr>
              <p:cNvSpPr txBox="1">
                <a:spLocks noRot="1" noChangeAspect="1" noMove="1" noResize="1" noEditPoints="1" noAdjustHandles="1" noChangeArrowheads="1" noChangeShapeType="1" noTextEdit="1"/>
              </p:cNvSpPr>
              <p:nvPr/>
            </p:nvSpPr>
            <p:spPr>
              <a:xfrm>
                <a:off x="400050" y="1311626"/>
                <a:ext cx="8563356" cy="4563836"/>
              </a:xfrm>
              <a:prstGeom prst="rect">
                <a:avLst/>
              </a:prstGeom>
              <a:blipFill>
                <a:blip r:embed="rId2"/>
                <a:stretch>
                  <a:fillRect l="-1630" t="-1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8063DB90-B6F9-B74D-B8B3-B9903E1A3BE3}"/>
                  </a:ext>
                </a:extLst>
              </p:cNvPr>
              <p:cNvSpPr txBox="1">
                <a:spLocks/>
              </p:cNvSpPr>
              <p:nvPr/>
            </p:nvSpPr>
            <p:spPr>
              <a:xfrm>
                <a:off x="861210" y="2449678"/>
                <a:ext cx="2843893" cy="4563836"/>
              </a:xfrm>
              <a:prstGeom prst="rect">
                <a:avLst/>
              </a:prstGeom>
            </p:spPr>
            <p:txBody>
              <a:bodyPr vert="horz" lIns="91440" tIns="45720" rIns="91440" bIns="45720" rtlCol="0">
                <a:no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anose="05000000000000000000" pitchFamily="2" charset="2"/>
                  <a:buChar char="Ø"/>
                  <a:defRPr sz="2800" kern="1200">
                    <a:solidFill>
                      <a:schemeClr val="tx1"/>
                    </a:solidFill>
                    <a:latin typeface="Calibri" panose="020F0502020204030204" pitchFamily="34" charset="0"/>
                    <a:ea typeface="+mn-ea"/>
                    <a:cs typeface="Calibri" panose="020F0502020204030204" pitchFamily="34" charset="0"/>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charset="2"/>
                  <a:buChar char="Ø"/>
                  <a:defRPr sz="2600" kern="1200">
                    <a:solidFill>
                      <a:schemeClr val="tx1"/>
                    </a:solidFill>
                    <a:latin typeface="Calibri" charset="0"/>
                    <a:ea typeface="Calibri" charset="0"/>
                    <a:cs typeface="Calibri" charset="0"/>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2600" kern="1200">
                    <a:solidFill>
                      <a:schemeClr val="tx1"/>
                    </a:solidFill>
                    <a:latin typeface="Calibri" charset="0"/>
                    <a:ea typeface="Calibri" charset="0"/>
                    <a:cs typeface="Calibri" charset="0"/>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2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2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d>
                        <m:dPr>
                          <m:begChr m:val="["/>
                          <m:endChr m:val="]"/>
                          <m:ctrlPr>
                            <a:rPr lang="en-US" i="1" smtClean="0">
                              <a:latin typeface="Cambria Math" panose="02040503050406030204" pitchFamily="18" charset="0"/>
                            </a:rPr>
                          </m:ctrlPr>
                        </m:dPr>
                        <m:e>
                          <m:eqArr>
                            <m:eqArrPr>
                              <m:ctrlPr>
                                <a:rPr lang="en-US" b="0" i="1" smtClean="0">
                                  <a:latin typeface="Cambria Math" panose="02040503050406030204" pitchFamily="18" charset="0"/>
                                </a:rPr>
                              </m:ctrlPr>
                            </m:eqArr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3</m:t>
                                  </m:r>
                                </m:sub>
                              </m:sSub>
                            </m:e>
                            <m:e>
                              <m:r>
                                <a:rPr lang="en-US" b="0" i="1" smtClean="0">
                                  <a:latin typeface="Cambria Math" panose="02040503050406030204" pitchFamily="18" charset="0"/>
                                </a:rPr>
                                <m:t>⋮</m:t>
                              </m:r>
                            </m:e>
                            <m:e>
                              <m:r>
                                <a:rPr lang="en-US" i="1">
                                  <a:latin typeface="Cambria Math" panose="02040503050406030204" pitchFamily="18" charset="0"/>
                                </a:rPr>
                                <m:t>⋮</m:t>
                              </m:r>
                            </m:e>
                            <m:e>
                              <m:r>
                                <a:rPr lang="en-US" i="1">
                                  <a:latin typeface="Cambria Math" panose="02040503050406030204" pitchFamily="18" charset="0"/>
                                </a:rPr>
                                <m:t>⋮</m:t>
                              </m:r>
                            </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𝑑</m:t>
                                  </m:r>
                                </m:sub>
                              </m:sSub>
                            </m:e>
                          </m:eqArr>
                        </m:e>
                      </m:d>
                    </m:oMath>
                  </m:oMathPara>
                </a14:m>
                <a:endParaRPr lang="en-US" dirty="0"/>
              </a:p>
            </p:txBody>
          </p:sp>
        </mc:Choice>
        <mc:Fallback xmlns="">
          <p:sp>
            <p:nvSpPr>
              <p:cNvPr id="11" name="Content Placeholder 2">
                <a:extLst>
                  <a:ext uri="{FF2B5EF4-FFF2-40B4-BE49-F238E27FC236}">
                    <a16:creationId xmlns:a16="http://schemas.microsoft.com/office/drawing/2014/main" id="{8063DB90-B6F9-B74D-B8B3-B9903E1A3BE3}"/>
                  </a:ext>
                </a:extLst>
              </p:cNvPr>
              <p:cNvSpPr txBox="1">
                <a:spLocks noRot="1" noChangeAspect="1" noMove="1" noResize="1" noEditPoints="1" noAdjustHandles="1" noChangeArrowheads="1" noChangeShapeType="1" noTextEdit="1"/>
              </p:cNvSpPr>
              <p:nvPr/>
            </p:nvSpPr>
            <p:spPr>
              <a:xfrm>
                <a:off x="861210" y="2449678"/>
                <a:ext cx="2843893" cy="4563836"/>
              </a:xfrm>
              <a:prstGeom prst="rect">
                <a:avLst/>
              </a:prstGeom>
              <a:blipFill>
                <a:blip r:embed="rId3"/>
                <a:stretch>
                  <a:fillRect t="-33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89A69FDD-418F-5D48-B1C7-F9D3B4EE42A7}"/>
                  </a:ext>
                </a:extLst>
              </p:cNvPr>
              <p:cNvSpPr txBox="1"/>
              <p:nvPr/>
            </p:nvSpPr>
            <p:spPr>
              <a:xfrm>
                <a:off x="3016336" y="2212731"/>
                <a:ext cx="2398816" cy="3216265"/>
              </a:xfrm>
              <a:prstGeom prst="rect">
                <a:avLst/>
              </a:prstGeom>
              <a:noFill/>
            </p:spPr>
            <p:txBody>
              <a:bodyPr wrap="square" rtlCol="0">
                <a:spAutoFit/>
              </a:bodyPr>
              <a:lstStyle/>
              <a:p>
                <a:r>
                  <a:rPr lang="en-US" sz="2500" dirty="0">
                    <a:latin typeface="Calibri" panose="020F0502020204030204" pitchFamily="34" charset="0"/>
                    <a:cs typeface="Calibri" panose="020F0502020204030204" pitchFamily="34" charset="0"/>
                  </a:rPr>
                  <a:t>--- living size</a:t>
                </a:r>
              </a:p>
              <a:p>
                <a:r>
                  <a:rPr lang="en-US" sz="2500" dirty="0">
                    <a:latin typeface="Calibri" panose="020F0502020204030204" pitchFamily="34" charset="0"/>
                    <a:cs typeface="Calibri" panose="020F0502020204030204" pitchFamily="34" charset="0"/>
                  </a:rPr>
                  <a:t>--- lot size</a:t>
                </a:r>
              </a:p>
              <a:p>
                <a:r>
                  <a:rPr lang="en-US" sz="2500" dirty="0">
                    <a:latin typeface="Calibri" panose="020F0502020204030204" pitchFamily="34" charset="0"/>
                    <a:cs typeface="Calibri" panose="020F0502020204030204" pitchFamily="34" charset="0"/>
                  </a:rPr>
                  <a:t>--- # floors</a:t>
                </a:r>
              </a:p>
              <a:p>
                <a:r>
                  <a:rPr lang="en-US" sz="2500" dirty="0">
                    <a:latin typeface="Calibri" panose="020F0502020204030204" pitchFamily="34" charset="0"/>
                    <a:cs typeface="Calibri" panose="020F0502020204030204" pitchFamily="34" charset="0"/>
                  </a:rPr>
                  <a:t>--- condition</a:t>
                </a:r>
              </a:p>
              <a:p>
                <a:r>
                  <a:rPr lang="en-US" sz="2500" dirty="0">
                    <a:latin typeface="Calibri" panose="020F0502020204030204" pitchFamily="34" charset="0"/>
                    <a:cs typeface="Calibri" panose="020F0502020204030204" pitchFamily="34" charset="0"/>
                  </a:rPr>
                  <a:t>--- zip code</a:t>
                </a:r>
              </a:p>
              <a:p>
                <a:pP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rPr>
                        <m:t>⋮</m:t>
                      </m:r>
                    </m:oMath>
                  </m:oMathPara>
                </a14:m>
                <a:endParaRPr lang="en-US" sz="2500" dirty="0">
                  <a:latin typeface="Calibri" panose="020F0502020204030204" pitchFamily="34" charset="0"/>
                  <a:cs typeface="Calibri" panose="020F0502020204030204" pitchFamily="34" charset="0"/>
                </a:endParaRPr>
              </a:p>
              <a:p>
                <a:endParaRPr lang="en-US" sz="2500" dirty="0">
                  <a:latin typeface="Calibri" panose="020F0502020204030204" pitchFamily="34" charset="0"/>
                  <a:cs typeface="Calibri" panose="020F0502020204030204" pitchFamily="34" charset="0"/>
                </a:endParaRPr>
              </a:p>
              <a:p>
                <a:endParaRPr lang="en-US" sz="2500" dirty="0">
                  <a:latin typeface="Calibri" panose="020F0502020204030204" pitchFamily="34" charset="0"/>
                  <a:cs typeface="Calibri" panose="020F0502020204030204" pitchFamily="34" charset="0"/>
                </a:endParaRPr>
              </a:p>
            </p:txBody>
          </p:sp>
        </mc:Choice>
        <mc:Fallback xmlns="">
          <p:sp>
            <p:nvSpPr>
              <p:cNvPr id="12" name="TextBox 11">
                <a:extLst>
                  <a:ext uri="{FF2B5EF4-FFF2-40B4-BE49-F238E27FC236}">
                    <a16:creationId xmlns:a16="http://schemas.microsoft.com/office/drawing/2014/main" id="{89A69FDD-418F-5D48-B1C7-F9D3B4EE42A7}"/>
                  </a:ext>
                </a:extLst>
              </p:cNvPr>
              <p:cNvSpPr txBox="1">
                <a:spLocks noRot="1" noChangeAspect="1" noMove="1" noResize="1" noEditPoints="1" noAdjustHandles="1" noChangeArrowheads="1" noChangeShapeType="1" noTextEdit="1"/>
              </p:cNvSpPr>
              <p:nvPr/>
            </p:nvSpPr>
            <p:spPr>
              <a:xfrm>
                <a:off x="3016336" y="2212731"/>
                <a:ext cx="2398816" cy="3216265"/>
              </a:xfrm>
              <a:prstGeom prst="rect">
                <a:avLst/>
              </a:prstGeom>
              <a:blipFill>
                <a:blip r:embed="rId4"/>
                <a:stretch>
                  <a:fillRect l="-4211" t="-1969"/>
                </a:stretch>
              </a:blipFill>
            </p:spPr>
            <p:txBody>
              <a:bodyPr/>
              <a:lstStyle/>
              <a:p>
                <a:r>
                  <a:rPr lang="en-US">
                    <a:noFill/>
                  </a:rPr>
                  <a:t> </a:t>
                </a:r>
              </a:p>
            </p:txBody>
          </p:sp>
        </mc:Fallback>
      </mc:AlternateContent>
      <p:cxnSp>
        <p:nvCxnSpPr>
          <p:cNvPr id="13" name="Straight Arrow Connector 12">
            <a:extLst>
              <a:ext uri="{FF2B5EF4-FFF2-40B4-BE49-F238E27FC236}">
                <a16:creationId xmlns:a16="http://schemas.microsoft.com/office/drawing/2014/main" id="{15929CA2-3CEA-544A-8231-D627E984B00E}"/>
              </a:ext>
            </a:extLst>
          </p:cNvPr>
          <p:cNvCxnSpPr>
            <a:cxnSpLocks/>
          </p:cNvCxnSpPr>
          <p:nvPr/>
        </p:nvCxnSpPr>
        <p:spPr>
          <a:xfrm flipV="1">
            <a:off x="5342392" y="3629168"/>
            <a:ext cx="706648" cy="1"/>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4" name="Content Placeholder 2">
            <a:extLst>
              <a:ext uri="{FF2B5EF4-FFF2-40B4-BE49-F238E27FC236}">
                <a16:creationId xmlns:a16="http://schemas.microsoft.com/office/drawing/2014/main" id="{7A2CC020-E342-F640-85FD-FD2EDC38A120}"/>
              </a:ext>
            </a:extLst>
          </p:cNvPr>
          <p:cNvSpPr txBox="1">
            <a:spLocks/>
          </p:cNvSpPr>
          <p:nvPr/>
        </p:nvSpPr>
        <p:spPr>
          <a:xfrm>
            <a:off x="5249939" y="2390860"/>
            <a:ext cx="2843893" cy="4563836"/>
          </a:xfrm>
          <a:prstGeom prst="rect">
            <a:avLst/>
          </a:prstGeom>
        </p:spPr>
        <p:txBody>
          <a:bodyPr vert="horz" lIns="91440" tIns="45720" rIns="91440" bIns="45720" rtlCol="0">
            <a:no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anose="05000000000000000000" pitchFamily="2" charset="2"/>
              <a:buChar char="Ø"/>
              <a:defRPr sz="2800" kern="1200">
                <a:solidFill>
                  <a:schemeClr val="tx1"/>
                </a:solidFill>
                <a:latin typeface="Calibri" panose="020F0502020204030204" pitchFamily="34" charset="0"/>
                <a:ea typeface="+mn-ea"/>
                <a:cs typeface="Calibri" panose="020F0502020204030204" pitchFamily="34" charset="0"/>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charset="2"/>
              <a:buChar char="Ø"/>
              <a:defRPr sz="2600" kern="1200">
                <a:solidFill>
                  <a:schemeClr val="tx1"/>
                </a:solidFill>
                <a:latin typeface="Calibri" charset="0"/>
                <a:ea typeface="Calibri" charset="0"/>
                <a:cs typeface="Calibri" charset="0"/>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2600" kern="1200">
                <a:solidFill>
                  <a:schemeClr val="tx1"/>
                </a:solidFill>
                <a:latin typeface="Calibri" charset="0"/>
                <a:ea typeface="Calibri" charset="0"/>
                <a:cs typeface="Calibri" charset="0"/>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2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2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pPr marL="0" indent="0">
              <a:buNone/>
            </a:pPr>
            <a:endParaRPr lang="en-US" dirty="0"/>
          </a:p>
        </p:txBody>
      </p:sp>
      <mc:AlternateContent xmlns:mc="http://schemas.openxmlformats.org/markup-compatibility/2006" xmlns:a14="http://schemas.microsoft.com/office/drawing/2010/main">
        <mc:Choice Requires="a14">
          <p:sp>
            <p:nvSpPr>
              <p:cNvPr id="15" name="Content Placeholder 2">
                <a:extLst>
                  <a:ext uri="{FF2B5EF4-FFF2-40B4-BE49-F238E27FC236}">
                    <a16:creationId xmlns:a16="http://schemas.microsoft.com/office/drawing/2014/main" id="{5D23DF83-B5A9-1F40-B341-E959E6EAAE36}"/>
                  </a:ext>
                </a:extLst>
              </p:cNvPr>
              <p:cNvSpPr txBox="1">
                <a:spLocks/>
              </p:cNvSpPr>
              <p:nvPr/>
            </p:nvSpPr>
            <p:spPr>
              <a:xfrm>
                <a:off x="5187545" y="3375095"/>
                <a:ext cx="2843893" cy="4563836"/>
              </a:xfrm>
              <a:prstGeom prst="rect">
                <a:avLst/>
              </a:prstGeom>
            </p:spPr>
            <p:txBody>
              <a:bodyPr vert="horz" lIns="91440" tIns="45720" rIns="91440" bIns="45720" rtlCol="0">
                <a:no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anose="05000000000000000000" pitchFamily="2" charset="2"/>
                  <a:buChar char="Ø"/>
                  <a:defRPr sz="2800" kern="1200">
                    <a:solidFill>
                      <a:schemeClr val="tx1"/>
                    </a:solidFill>
                    <a:latin typeface="Calibri" panose="020F0502020204030204" pitchFamily="34" charset="0"/>
                    <a:ea typeface="+mn-ea"/>
                    <a:cs typeface="Calibri" panose="020F0502020204030204" pitchFamily="34" charset="0"/>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charset="2"/>
                  <a:buChar char="Ø"/>
                  <a:defRPr sz="2600" kern="1200">
                    <a:solidFill>
                      <a:schemeClr val="tx1"/>
                    </a:solidFill>
                    <a:latin typeface="Calibri" charset="0"/>
                    <a:ea typeface="Calibri" charset="0"/>
                    <a:cs typeface="Calibri" charset="0"/>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2600" kern="1200">
                    <a:solidFill>
                      <a:schemeClr val="tx1"/>
                    </a:solidFill>
                    <a:latin typeface="Calibri" charset="0"/>
                    <a:ea typeface="Calibri" charset="0"/>
                    <a:cs typeface="Calibri" charset="0"/>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2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2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oMath>
                  </m:oMathPara>
                </a14:m>
                <a:endParaRPr lang="en-US" dirty="0"/>
              </a:p>
            </p:txBody>
          </p:sp>
        </mc:Choice>
        <mc:Fallback xmlns="">
          <p:sp>
            <p:nvSpPr>
              <p:cNvPr id="15" name="Content Placeholder 2">
                <a:extLst>
                  <a:ext uri="{FF2B5EF4-FFF2-40B4-BE49-F238E27FC236}">
                    <a16:creationId xmlns:a16="http://schemas.microsoft.com/office/drawing/2014/main" id="{5D23DF83-B5A9-1F40-B341-E959E6EAAE36}"/>
                  </a:ext>
                </a:extLst>
              </p:cNvPr>
              <p:cNvSpPr txBox="1">
                <a:spLocks noRot="1" noChangeAspect="1" noMove="1" noResize="1" noEditPoints="1" noAdjustHandles="1" noChangeArrowheads="1" noChangeShapeType="1" noTextEdit="1"/>
              </p:cNvSpPr>
              <p:nvPr/>
            </p:nvSpPr>
            <p:spPr>
              <a:xfrm>
                <a:off x="5187545" y="3375095"/>
                <a:ext cx="2843893" cy="4563836"/>
              </a:xfrm>
              <a:prstGeom prst="rect">
                <a:avLst/>
              </a:prstGeom>
              <a:blipFill>
                <a:blip r:embed="rId5"/>
                <a:stretch>
                  <a:fillRect/>
                </a:stretch>
              </a:blipFill>
            </p:spPr>
            <p:txBody>
              <a:bodyPr/>
              <a:lstStyle/>
              <a:p>
                <a:r>
                  <a:rPr lang="en-US">
                    <a:noFill/>
                  </a:rPr>
                  <a:t> </a:t>
                </a:r>
              </a:p>
            </p:txBody>
          </p:sp>
        </mc:Fallback>
      </mc:AlternateContent>
      <p:sp>
        <p:nvSpPr>
          <p:cNvPr id="16" name="TextBox 15">
            <a:extLst>
              <a:ext uri="{FF2B5EF4-FFF2-40B4-BE49-F238E27FC236}">
                <a16:creationId xmlns:a16="http://schemas.microsoft.com/office/drawing/2014/main" id="{76B632E9-594F-C54A-8CD5-131979A92DD6}"/>
              </a:ext>
            </a:extLst>
          </p:cNvPr>
          <p:cNvSpPr txBox="1"/>
          <p:nvPr/>
        </p:nvSpPr>
        <p:spPr>
          <a:xfrm>
            <a:off x="6745184" y="3363216"/>
            <a:ext cx="2398816" cy="1246495"/>
          </a:xfrm>
          <a:prstGeom prst="rect">
            <a:avLst/>
          </a:prstGeom>
          <a:noFill/>
        </p:spPr>
        <p:txBody>
          <a:bodyPr wrap="square" rtlCol="0">
            <a:spAutoFit/>
          </a:bodyPr>
          <a:lstStyle/>
          <a:p>
            <a:r>
              <a:rPr lang="en-US" sz="2500" dirty="0">
                <a:latin typeface="Calibri" panose="020F0502020204030204" pitchFamily="34" charset="0"/>
                <a:cs typeface="Calibri" panose="020F0502020204030204" pitchFamily="34" charset="0"/>
              </a:rPr>
              <a:t>--- price</a:t>
            </a:r>
          </a:p>
          <a:p>
            <a:endParaRPr lang="en-US" sz="2500" dirty="0">
              <a:latin typeface="Calibri" panose="020F0502020204030204" pitchFamily="34" charset="0"/>
              <a:cs typeface="Calibri" panose="020F0502020204030204" pitchFamily="34" charset="0"/>
            </a:endParaRPr>
          </a:p>
          <a:p>
            <a:endParaRPr lang="en-US" sz="2500" dirty="0">
              <a:latin typeface="Calibri" panose="020F0502020204030204" pitchFamily="34" charset="0"/>
              <a:cs typeface="Calibri" panose="020F0502020204030204" pitchFamily="34" charset="0"/>
            </a:endParaRPr>
          </a:p>
        </p:txBody>
      </p:sp>
      <p:sp>
        <p:nvSpPr>
          <p:cNvPr id="17" name="Content Placeholder 2">
            <a:extLst>
              <a:ext uri="{FF2B5EF4-FFF2-40B4-BE49-F238E27FC236}">
                <a16:creationId xmlns:a16="http://schemas.microsoft.com/office/drawing/2014/main" id="{B0BEE704-6482-774A-A7A1-97039F00256E}"/>
              </a:ext>
            </a:extLst>
          </p:cNvPr>
          <p:cNvSpPr txBox="1">
            <a:spLocks/>
          </p:cNvSpPr>
          <p:nvPr/>
        </p:nvSpPr>
        <p:spPr>
          <a:xfrm>
            <a:off x="400050" y="5347216"/>
            <a:ext cx="8563356" cy="1066014"/>
          </a:xfrm>
          <a:prstGeom prst="rect">
            <a:avLst/>
          </a:prstGeom>
        </p:spPr>
        <p:txBody>
          <a:bodyPr vert="horz" lIns="91440" tIns="45720" rIns="91440" bIns="45720" rtlCol="0">
            <a:no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anose="05000000000000000000" pitchFamily="2" charset="2"/>
              <a:buChar char="Ø"/>
              <a:defRPr sz="2800" kern="1200">
                <a:solidFill>
                  <a:schemeClr val="tx1"/>
                </a:solidFill>
                <a:latin typeface="Calibri" panose="020F0502020204030204" pitchFamily="34" charset="0"/>
                <a:ea typeface="+mn-ea"/>
                <a:cs typeface="Calibri" panose="020F0502020204030204" pitchFamily="34" charset="0"/>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charset="2"/>
              <a:buChar char="Ø"/>
              <a:defRPr sz="2600" kern="1200">
                <a:solidFill>
                  <a:schemeClr val="tx1"/>
                </a:solidFill>
                <a:latin typeface="Calibri" charset="0"/>
                <a:ea typeface="Calibri" charset="0"/>
                <a:cs typeface="Calibri" charset="0"/>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2600" kern="1200">
                <a:solidFill>
                  <a:schemeClr val="tx1"/>
                </a:solidFill>
                <a:latin typeface="Calibri" charset="0"/>
                <a:ea typeface="Calibri" charset="0"/>
                <a:cs typeface="Calibri" charset="0"/>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2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2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r>
              <a:rPr lang="en-US" dirty="0"/>
              <a:t> Lecture 6-7: infinite dimensional features</a:t>
            </a:r>
          </a:p>
          <a:p>
            <a:r>
              <a:rPr lang="en-US" dirty="0"/>
              <a:t> Lecture 10-11: select features based on the data </a:t>
            </a:r>
          </a:p>
        </p:txBody>
      </p:sp>
      <p:sp>
        <p:nvSpPr>
          <p:cNvPr id="20" name="Footer Placeholder 2">
            <a:extLst>
              <a:ext uri="{FF2B5EF4-FFF2-40B4-BE49-F238E27FC236}">
                <a16:creationId xmlns:a16="http://schemas.microsoft.com/office/drawing/2014/main" id="{F2A5F423-2204-2E4E-8B7A-89830CB56512}"/>
              </a:ext>
            </a:extLst>
          </p:cNvPr>
          <p:cNvSpPr txBox="1">
            <a:spLocks/>
          </p:cNvSpPr>
          <p:nvPr/>
        </p:nvSpPr>
        <p:spPr>
          <a:xfrm>
            <a:off x="367721" y="813420"/>
            <a:ext cx="5849010" cy="365125"/>
          </a:xfrm>
          <a:prstGeom prst="rect">
            <a:avLst/>
          </a:prstGeom>
        </p:spPr>
        <p:txBody>
          <a:bodyPr vert="horz" lIns="91440" tIns="45720" rIns="91440" bIns="45720" rtlCol="0" anchor="ctr"/>
          <a:lstStyle>
            <a:defPPr>
              <a:defRPr lang="en-US"/>
            </a:defPPr>
            <a:lvl1pPr marL="0" algn="l" defTabSz="457200" rtl="0" eaLnBrk="1" latinLnBrk="0" hangingPunct="1">
              <a:defRPr sz="1200" b="0" i="1" kern="1200" baseline="0">
                <a:solidFill>
                  <a:srgbClr val="431801"/>
                </a:solidFill>
                <a:latin typeface="Chronicle Text G1 Roman"/>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zh-CN" sz="2400" i="0" dirty="0"/>
              <a:t>High-dimensional</a:t>
            </a:r>
            <a:r>
              <a:rPr lang="zh-CN" altLang="en-US" sz="2400" i="0" dirty="0"/>
              <a:t> </a:t>
            </a:r>
            <a:r>
              <a:rPr lang="en-US" altLang="zh-CN" sz="2400" i="0" dirty="0"/>
              <a:t>features</a:t>
            </a:r>
            <a:endParaRPr lang="en-US" sz="2400" i="0" dirty="0"/>
          </a:p>
        </p:txBody>
      </p:sp>
    </p:spTree>
    <p:extLst>
      <p:ext uri="{BB962C8B-B14F-4D97-AF65-F5344CB8AC3E}">
        <p14:creationId xmlns:p14="http://schemas.microsoft.com/office/powerpoint/2010/main" val="2093937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uiExpand="1" build="p"/>
      <p:bldP spid="11" grpId="0"/>
      <p:bldP spid="12" grpId="0"/>
      <p:bldP spid="15" grpId="0"/>
      <p:bldP spid="1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2">
            <a:extLst>
              <a:ext uri="{FF2B5EF4-FFF2-40B4-BE49-F238E27FC236}">
                <a16:creationId xmlns:a16="http://schemas.microsoft.com/office/drawing/2014/main" id="{316B021C-0B1E-014B-81BF-E09012D31361}"/>
              </a:ext>
            </a:extLst>
          </p:cNvPr>
          <p:cNvSpPr>
            <a:spLocks noGrp="1"/>
          </p:cNvSpPr>
          <p:nvPr>
            <p:ph type="ftr" sz="quarter" idx="3"/>
          </p:nvPr>
        </p:nvSpPr>
        <p:spPr>
          <a:xfrm>
            <a:off x="273451" y="281835"/>
            <a:ext cx="5849010" cy="365125"/>
          </a:xfrm>
          <a:prstGeom prst="rect">
            <a:avLst/>
          </a:prstGeom>
        </p:spPr>
        <p:txBody>
          <a:bodyPr vert="horz" lIns="91440" tIns="45720" rIns="91440" bIns="45720" rtlCol="0" anchor="ctr"/>
          <a:lstStyle>
            <a:lvl1pPr algn="l">
              <a:defRPr sz="1200" b="0" i="1" baseline="0">
                <a:solidFill>
                  <a:srgbClr val="431801"/>
                </a:solidFill>
                <a:latin typeface="Chronicle Text G1 Roman"/>
              </a:defRPr>
            </a:lvl1pPr>
          </a:lstStyle>
          <a:p>
            <a:r>
              <a:rPr lang="en-US" altLang="zh-CN" sz="2000" i="0" dirty="0"/>
              <a:t>Supervised</a:t>
            </a:r>
            <a:r>
              <a:rPr lang="zh-CN" altLang="en-US" sz="2000" i="0" dirty="0"/>
              <a:t> </a:t>
            </a:r>
            <a:r>
              <a:rPr lang="en-US" altLang="zh-CN" sz="2000" i="0" dirty="0"/>
              <a:t>Learning</a:t>
            </a:r>
            <a:r>
              <a:rPr lang="zh-CN" altLang="en-US" sz="2000" i="0" dirty="0"/>
              <a:t> </a:t>
            </a:r>
            <a:r>
              <a:rPr lang="en-US" altLang="zh-CN" sz="2000" i="0" dirty="0"/>
              <a:t>-</a:t>
            </a:r>
            <a:r>
              <a:rPr lang="zh-CN" altLang="en-US" sz="2000" i="0" dirty="0"/>
              <a:t> </a:t>
            </a:r>
            <a:r>
              <a:rPr lang="en-US" altLang="zh-CN" sz="2000" i="0" dirty="0"/>
              <a:t>Classification</a:t>
            </a:r>
            <a:endParaRPr lang="en-US" sz="2000" i="0" dirty="0"/>
          </a:p>
        </p:txBody>
      </p:sp>
      <p:pic>
        <p:nvPicPr>
          <p:cNvPr id="5" name="Picture 4">
            <a:extLst>
              <a:ext uri="{FF2B5EF4-FFF2-40B4-BE49-F238E27FC236}">
                <a16:creationId xmlns:a16="http://schemas.microsoft.com/office/drawing/2014/main" id="{5264B078-5159-1C4A-B40F-20AB7CD82E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46475" y="3438984"/>
            <a:ext cx="4574850" cy="3049900"/>
          </a:xfrm>
          <a:prstGeom prst="rect">
            <a:avLst/>
          </a:prstGeom>
        </p:spPr>
      </p:pic>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66C19251-AED1-F445-983C-5C15CA2B1990}"/>
                  </a:ext>
                </a:extLst>
              </p:cNvPr>
              <p:cNvSpPr>
                <a:spLocks noGrp="1"/>
              </p:cNvSpPr>
              <p:nvPr>
                <p:ph idx="1"/>
              </p:nvPr>
            </p:nvSpPr>
            <p:spPr>
              <a:xfrm>
                <a:off x="400050" y="1204749"/>
                <a:ext cx="8850828" cy="4563836"/>
              </a:xfrm>
            </p:spPr>
            <p:txBody>
              <a:bodyPr/>
              <a:lstStyle/>
              <a:p>
                <a:r>
                  <a:rPr lang="en-US" dirty="0"/>
                  <a:t> regression: if </a:t>
                </a:r>
                <a14:m>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ℝ</m:t>
                    </m:r>
                  </m:oMath>
                </a14:m>
                <a:r>
                  <a:rPr lang="en-US" dirty="0"/>
                  <a:t> is a continuous variable</a:t>
                </a:r>
              </a:p>
              <a:p>
                <a:pPr lvl="1"/>
                <a:r>
                  <a:rPr lang="en-US" dirty="0"/>
                  <a:t> e.g., price prediction</a:t>
                </a:r>
              </a:p>
              <a:p>
                <a:r>
                  <a:rPr lang="en-US" dirty="0"/>
                  <a:t> classification: the label is a discrete variable</a:t>
                </a:r>
              </a:p>
              <a:p>
                <a:pPr lvl="1"/>
                <a:r>
                  <a:rPr lang="en-US" dirty="0"/>
                  <a:t> e.g., the task of predicting the types of residence</a:t>
                </a:r>
              </a:p>
            </p:txBody>
          </p:sp>
        </mc:Choice>
        <mc:Fallback xmlns="">
          <p:sp>
            <p:nvSpPr>
              <p:cNvPr id="7" name="Content Placeholder 2">
                <a:extLst>
                  <a:ext uri="{FF2B5EF4-FFF2-40B4-BE49-F238E27FC236}">
                    <a16:creationId xmlns:a16="http://schemas.microsoft.com/office/drawing/2014/main" id="{66C19251-AED1-F445-983C-5C15CA2B1990}"/>
                  </a:ext>
                </a:extLst>
              </p:cNvPr>
              <p:cNvSpPr>
                <a:spLocks noGrp="1" noRot="1" noChangeAspect="1" noMove="1" noResize="1" noEditPoints="1" noAdjustHandles="1" noChangeArrowheads="1" noChangeShapeType="1" noTextEdit="1"/>
              </p:cNvSpPr>
              <p:nvPr>
                <p:ph idx="1"/>
              </p:nvPr>
            </p:nvSpPr>
            <p:spPr>
              <a:xfrm>
                <a:off x="400050" y="1204749"/>
                <a:ext cx="8850828" cy="4563836"/>
              </a:xfrm>
              <a:blipFill>
                <a:blip r:embed="rId3"/>
                <a:stretch>
                  <a:fillRect t="-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5D48CA32-6987-F14F-92E6-A233C0071F6B}"/>
                  </a:ext>
                </a:extLst>
              </p:cNvPr>
              <p:cNvSpPr txBox="1">
                <a:spLocks/>
              </p:cNvSpPr>
              <p:nvPr/>
            </p:nvSpPr>
            <p:spPr>
              <a:xfrm>
                <a:off x="1230395" y="3200658"/>
                <a:ext cx="6607010" cy="1740333"/>
              </a:xfrm>
              <a:prstGeom prst="rect">
                <a:avLst/>
              </a:prstGeom>
            </p:spPr>
            <p:txBody>
              <a:bodyPr vert="horz" lIns="91440" tIns="45720" rIns="91440" bIns="45720" rtlCol="0">
                <a:no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anose="05000000000000000000" pitchFamily="2" charset="2"/>
                  <a:buChar char="Ø"/>
                  <a:defRPr sz="2800" kern="1200">
                    <a:solidFill>
                      <a:schemeClr val="tx1"/>
                    </a:solidFill>
                    <a:latin typeface="Calibri" panose="020F0502020204030204" pitchFamily="34" charset="0"/>
                    <a:ea typeface="+mn-ea"/>
                    <a:cs typeface="Calibri" panose="020F0502020204030204" pitchFamily="34" charset="0"/>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charset="2"/>
                  <a:buChar char="Ø"/>
                  <a:defRPr sz="2600" kern="1200">
                    <a:solidFill>
                      <a:schemeClr val="tx1"/>
                    </a:solidFill>
                    <a:latin typeface="Calibri" charset="0"/>
                    <a:ea typeface="Calibri" charset="0"/>
                    <a:cs typeface="Calibri" charset="0"/>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2600" kern="1200">
                    <a:solidFill>
                      <a:schemeClr val="tx1"/>
                    </a:solidFill>
                    <a:latin typeface="Calibri" charset="0"/>
                    <a:ea typeface="Calibri" charset="0"/>
                    <a:cs typeface="Calibri" charset="0"/>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2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2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pPr marL="0" indent="0">
                  <a:buNone/>
                </a:pPr>
                <a:r>
                  <a:rPr lang="en-US" dirty="0"/>
                  <a:t>(size, lot size)    </a:t>
                </a:r>
                <a14:m>
                  <m:oMath xmlns:m="http://schemas.openxmlformats.org/officeDocument/2006/math">
                    <m:r>
                      <a:rPr lang="en-US" i="1" smtClean="0">
                        <a:latin typeface="Cambria Math" panose="02040503050406030204" pitchFamily="18" charset="0"/>
                      </a:rPr>
                      <m:t>→</m:t>
                    </m:r>
                  </m:oMath>
                </a14:m>
                <a:r>
                  <a:rPr lang="en-US" dirty="0"/>
                  <a:t>    house or townhouse?</a:t>
                </a:r>
              </a:p>
            </p:txBody>
          </p:sp>
        </mc:Choice>
        <mc:Fallback xmlns="">
          <p:sp>
            <p:nvSpPr>
              <p:cNvPr id="8" name="Content Placeholder 2">
                <a:extLst>
                  <a:ext uri="{FF2B5EF4-FFF2-40B4-BE49-F238E27FC236}">
                    <a16:creationId xmlns:a16="http://schemas.microsoft.com/office/drawing/2014/main" id="{5D48CA32-6987-F14F-92E6-A233C0071F6B}"/>
                  </a:ext>
                </a:extLst>
              </p:cNvPr>
              <p:cNvSpPr txBox="1">
                <a:spLocks noRot="1" noChangeAspect="1" noMove="1" noResize="1" noEditPoints="1" noAdjustHandles="1" noChangeArrowheads="1" noChangeShapeType="1" noTextEdit="1"/>
              </p:cNvSpPr>
              <p:nvPr/>
            </p:nvSpPr>
            <p:spPr>
              <a:xfrm>
                <a:off x="1230395" y="3200658"/>
                <a:ext cx="6607010" cy="1740333"/>
              </a:xfrm>
              <a:prstGeom prst="rect">
                <a:avLst/>
              </a:prstGeom>
              <a:blipFill>
                <a:blip r:embed="rId4"/>
                <a:stretch>
                  <a:fillRect l="-1916" t="-6522"/>
                </a:stretch>
              </a:blipFill>
            </p:spPr>
            <p:txBody>
              <a:bodyPr/>
              <a:lstStyle/>
              <a:p>
                <a:r>
                  <a:rPr lang="en-US">
                    <a:noFill/>
                  </a:rPr>
                  <a:t> </a:t>
                </a:r>
              </a:p>
            </p:txBody>
          </p:sp>
        </mc:Fallback>
      </mc:AlternateContent>
      <p:sp>
        <p:nvSpPr>
          <p:cNvPr id="9" name="Arc 25">
            <a:extLst>
              <a:ext uri="{FF2B5EF4-FFF2-40B4-BE49-F238E27FC236}">
                <a16:creationId xmlns:a16="http://schemas.microsoft.com/office/drawing/2014/main" id="{6726E4D5-1EF2-334B-9B89-316CF4B146C3}"/>
              </a:ext>
            </a:extLst>
          </p:cNvPr>
          <p:cNvSpPr/>
          <p:nvPr/>
        </p:nvSpPr>
        <p:spPr>
          <a:xfrm rot="785181" flipH="1" flipV="1">
            <a:off x="5403561" y="4951638"/>
            <a:ext cx="1581491" cy="49278"/>
          </a:xfrm>
          <a:custGeom>
            <a:avLst/>
            <a:gdLst>
              <a:gd name="connsiteX0" fmla="*/ 339844 w 679688"/>
              <a:gd name="connsiteY0" fmla="*/ 0 h 694357"/>
              <a:gd name="connsiteX1" fmla="*/ 679688 w 679688"/>
              <a:gd name="connsiteY1" fmla="*/ 347179 h 694357"/>
              <a:gd name="connsiteX2" fmla="*/ 339844 w 679688"/>
              <a:gd name="connsiteY2" fmla="*/ 347179 h 694357"/>
              <a:gd name="connsiteX3" fmla="*/ 339844 w 679688"/>
              <a:gd name="connsiteY3" fmla="*/ 0 h 694357"/>
              <a:gd name="connsiteX0" fmla="*/ 339844 w 679688"/>
              <a:gd name="connsiteY0" fmla="*/ 0 h 694357"/>
              <a:gd name="connsiteX1" fmla="*/ 679688 w 679688"/>
              <a:gd name="connsiteY1" fmla="*/ 347179 h 694357"/>
              <a:gd name="connsiteX0" fmla="*/ 0 w 339844"/>
              <a:gd name="connsiteY0" fmla="*/ 6631 h 353810"/>
              <a:gd name="connsiteX1" fmla="*/ 339844 w 339844"/>
              <a:gd name="connsiteY1" fmla="*/ 353810 h 353810"/>
              <a:gd name="connsiteX2" fmla="*/ 0 w 339844"/>
              <a:gd name="connsiteY2" fmla="*/ 353810 h 353810"/>
              <a:gd name="connsiteX3" fmla="*/ 0 w 339844"/>
              <a:gd name="connsiteY3" fmla="*/ 6631 h 353810"/>
              <a:gd name="connsiteX0" fmla="*/ 0 w 339844"/>
              <a:gd name="connsiteY0" fmla="*/ 6631 h 353810"/>
              <a:gd name="connsiteX1" fmla="*/ 339844 w 339844"/>
              <a:gd name="connsiteY1" fmla="*/ 353810 h 353810"/>
              <a:gd name="connsiteX0" fmla="*/ 0 w 342253"/>
              <a:gd name="connsiteY0" fmla="*/ 94000 h 441179"/>
              <a:gd name="connsiteX1" fmla="*/ 133396 w 342253"/>
              <a:gd name="connsiteY1" fmla="*/ 20952 h 441179"/>
              <a:gd name="connsiteX2" fmla="*/ 339844 w 342253"/>
              <a:gd name="connsiteY2" fmla="*/ 441179 h 441179"/>
              <a:gd name="connsiteX3" fmla="*/ 0 w 342253"/>
              <a:gd name="connsiteY3" fmla="*/ 441179 h 441179"/>
              <a:gd name="connsiteX4" fmla="*/ 0 w 342253"/>
              <a:gd name="connsiteY4" fmla="*/ 94000 h 441179"/>
              <a:gd name="connsiteX0" fmla="*/ 0 w 342253"/>
              <a:gd name="connsiteY0" fmla="*/ 94000 h 441179"/>
              <a:gd name="connsiteX1" fmla="*/ 339844 w 342253"/>
              <a:gd name="connsiteY1" fmla="*/ 441179 h 441179"/>
              <a:gd name="connsiteX0" fmla="*/ 323963 w 666216"/>
              <a:gd name="connsiteY0" fmla="*/ 94002 h 441181"/>
              <a:gd name="connsiteX1" fmla="*/ 457359 w 666216"/>
              <a:gd name="connsiteY1" fmla="*/ 20954 h 441181"/>
              <a:gd name="connsiteX2" fmla="*/ 663807 w 666216"/>
              <a:gd name="connsiteY2" fmla="*/ 441181 h 441181"/>
              <a:gd name="connsiteX3" fmla="*/ 323963 w 666216"/>
              <a:gd name="connsiteY3" fmla="*/ 441181 h 441181"/>
              <a:gd name="connsiteX4" fmla="*/ 323963 w 666216"/>
              <a:gd name="connsiteY4" fmla="*/ 94002 h 441181"/>
              <a:gd name="connsiteX0" fmla="*/ 0 w 666216"/>
              <a:gd name="connsiteY0" fmla="*/ 374434 h 441181"/>
              <a:gd name="connsiteX1" fmla="*/ 663807 w 666216"/>
              <a:gd name="connsiteY1" fmla="*/ 441181 h 441181"/>
              <a:gd name="connsiteX0" fmla="*/ 323963 w 666216"/>
              <a:gd name="connsiteY0" fmla="*/ 94002 h 441181"/>
              <a:gd name="connsiteX1" fmla="*/ 457359 w 666216"/>
              <a:gd name="connsiteY1" fmla="*/ 20954 h 441181"/>
              <a:gd name="connsiteX2" fmla="*/ 663807 w 666216"/>
              <a:gd name="connsiteY2" fmla="*/ 441181 h 441181"/>
              <a:gd name="connsiteX3" fmla="*/ 323963 w 666216"/>
              <a:gd name="connsiteY3" fmla="*/ 441181 h 441181"/>
              <a:gd name="connsiteX4" fmla="*/ 323963 w 666216"/>
              <a:gd name="connsiteY4" fmla="*/ 94002 h 441181"/>
              <a:gd name="connsiteX0" fmla="*/ 0 w 666216"/>
              <a:gd name="connsiteY0" fmla="*/ 374434 h 441181"/>
              <a:gd name="connsiteX1" fmla="*/ 663807 w 666216"/>
              <a:gd name="connsiteY1" fmla="*/ 441181 h 441181"/>
              <a:gd name="connsiteX0" fmla="*/ 323963 w 666216"/>
              <a:gd name="connsiteY0" fmla="*/ 94002 h 441181"/>
              <a:gd name="connsiteX1" fmla="*/ 457359 w 666216"/>
              <a:gd name="connsiteY1" fmla="*/ 20954 h 441181"/>
              <a:gd name="connsiteX2" fmla="*/ 663807 w 666216"/>
              <a:gd name="connsiteY2" fmla="*/ 441181 h 441181"/>
              <a:gd name="connsiteX3" fmla="*/ 323963 w 666216"/>
              <a:gd name="connsiteY3" fmla="*/ 441181 h 441181"/>
              <a:gd name="connsiteX4" fmla="*/ 323963 w 666216"/>
              <a:gd name="connsiteY4" fmla="*/ 94002 h 441181"/>
              <a:gd name="connsiteX0" fmla="*/ 0 w 666216"/>
              <a:gd name="connsiteY0" fmla="*/ 374434 h 441181"/>
              <a:gd name="connsiteX1" fmla="*/ 61200 w 666216"/>
              <a:gd name="connsiteY1" fmla="*/ 112055 h 441181"/>
              <a:gd name="connsiteX2" fmla="*/ 663807 w 666216"/>
              <a:gd name="connsiteY2" fmla="*/ 441181 h 441181"/>
              <a:gd name="connsiteX0" fmla="*/ 323963 w 666216"/>
              <a:gd name="connsiteY0" fmla="*/ 114308 h 461487"/>
              <a:gd name="connsiteX1" fmla="*/ 457359 w 666216"/>
              <a:gd name="connsiteY1" fmla="*/ 41260 h 461487"/>
              <a:gd name="connsiteX2" fmla="*/ 663807 w 666216"/>
              <a:gd name="connsiteY2" fmla="*/ 461487 h 461487"/>
              <a:gd name="connsiteX3" fmla="*/ 323963 w 666216"/>
              <a:gd name="connsiteY3" fmla="*/ 461487 h 461487"/>
              <a:gd name="connsiteX4" fmla="*/ 323963 w 666216"/>
              <a:gd name="connsiteY4" fmla="*/ 114308 h 461487"/>
              <a:gd name="connsiteX0" fmla="*/ 0 w 666216"/>
              <a:gd name="connsiteY0" fmla="*/ 394740 h 461487"/>
              <a:gd name="connsiteX1" fmla="*/ 61200 w 666216"/>
              <a:gd name="connsiteY1" fmla="*/ 132361 h 461487"/>
              <a:gd name="connsiteX2" fmla="*/ 305761 w 666216"/>
              <a:gd name="connsiteY2" fmla="*/ 14284 h 461487"/>
              <a:gd name="connsiteX3" fmla="*/ 663807 w 666216"/>
              <a:gd name="connsiteY3" fmla="*/ 461487 h 461487"/>
              <a:gd name="connsiteX0" fmla="*/ 323963 w 666216"/>
              <a:gd name="connsiteY0" fmla="*/ 114308 h 461487"/>
              <a:gd name="connsiteX1" fmla="*/ 457359 w 666216"/>
              <a:gd name="connsiteY1" fmla="*/ 41260 h 461487"/>
              <a:gd name="connsiteX2" fmla="*/ 663807 w 666216"/>
              <a:gd name="connsiteY2" fmla="*/ 461487 h 461487"/>
              <a:gd name="connsiteX3" fmla="*/ 323963 w 666216"/>
              <a:gd name="connsiteY3" fmla="*/ 461487 h 461487"/>
              <a:gd name="connsiteX4" fmla="*/ 323963 w 666216"/>
              <a:gd name="connsiteY4" fmla="*/ 114308 h 461487"/>
              <a:gd name="connsiteX0" fmla="*/ 0 w 666216"/>
              <a:gd name="connsiteY0" fmla="*/ 394740 h 461487"/>
              <a:gd name="connsiteX1" fmla="*/ 61200 w 666216"/>
              <a:gd name="connsiteY1" fmla="*/ 132361 h 461487"/>
              <a:gd name="connsiteX2" fmla="*/ 305761 w 666216"/>
              <a:gd name="connsiteY2" fmla="*/ 14284 h 461487"/>
              <a:gd name="connsiteX3" fmla="*/ 470919 w 666216"/>
              <a:gd name="connsiteY3" fmla="*/ 132362 h 461487"/>
              <a:gd name="connsiteX4" fmla="*/ 663807 w 666216"/>
              <a:gd name="connsiteY4" fmla="*/ 461487 h 461487"/>
              <a:gd name="connsiteX0" fmla="*/ 323963 w 666216"/>
              <a:gd name="connsiteY0" fmla="*/ 112112 h 459291"/>
              <a:gd name="connsiteX1" fmla="*/ 457359 w 666216"/>
              <a:gd name="connsiteY1" fmla="*/ 39064 h 459291"/>
              <a:gd name="connsiteX2" fmla="*/ 663807 w 666216"/>
              <a:gd name="connsiteY2" fmla="*/ 459291 h 459291"/>
              <a:gd name="connsiteX3" fmla="*/ 323963 w 666216"/>
              <a:gd name="connsiteY3" fmla="*/ 459291 h 459291"/>
              <a:gd name="connsiteX4" fmla="*/ 323963 w 666216"/>
              <a:gd name="connsiteY4" fmla="*/ 112112 h 459291"/>
              <a:gd name="connsiteX0" fmla="*/ 0 w 666216"/>
              <a:gd name="connsiteY0" fmla="*/ 392544 h 459291"/>
              <a:gd name="connsiteX1" fmla="*/ 64376 w 666216"/>
              <a:gd name="connsiteY1" fmla="*/ 159686 h 459291"/>
              <a:gd name="connsiteX2" fmla="*/ 305761 w 666216"/>
              <a:gd name="connsiteY2" fmla="*/ 12088 h 459291"/>
              <a:gd name="connsiteX3" fmla="*/ 470919 w 666216"/>
              <a:gd name="connsiteY3" fmla="*/ 130166 h 459291"/>
              <a:gd name="connsiteX4" fmla="*/ 663807 w 666216"/>
              <a:gd name="connsiteY4" fmla="*/ 459291 h 459291"/>
              <a:gd name="connsiteX0" fmla="*/ 323963 w 666216"/>
              <a:gd name="connsiteY0" fmla="*/ 110300 h 457479"/>
              <a:gd name="connsiteX1" fmla="*/ 457359 w 666216"/>
              <a:gd name="connsiteY1" fmla="*/ 37252 h 457479"/>
              <a:gd name="connsiteX2" fmla="*/ 663807 w 666216"/>
              <a:gd name="connsiteY2" fmla="*/ 457479 h 457479"/>
              <a:gd name="connsiteX3" fmla="*/ 323963 w 666216"/>
              <a:gd name="connsiteY3" fmla="*/ 457479 h 457479"/>
              <a:gd name="connsiteX4" fmla="*/ 323963 w 666216"/>
              <a:gd name="connsiteY4" fmla="*/ 110300 h 457479"/>
              <a:gd name="connsiteX0" fmla="*/ 0 w 666216"/>
              <a:gd name="connsiteY0" fmla="*/ 390732 h 457479"/>
              <a:gd name="connsiteX1" fmla="*/ 67551 w 666216"/>
              <a:gd name="connsiteY1" fmla="*/ 191436 h 457479"/>
              <a:gd name="connsiteX2" fmla="*/ 305761 w 666216"/>
              <a:gd name="connsiteY2" fmla="*/ 10276 h 457479"/>
              <a:gd name="connsiteX3" fmla="*/ 470919 w 666216"/>
              <a:gd name="connsiteY3" fmla="*/ 128354 h 457479"/>
              <a:gd name="connsiteX4" fmla="*/ 663807 w 666216"/>
              <a:gd name="connsiteY4" fmla="*/ 457479 h 457479"/>
              <a:gd name="connsiteX0" fmla="*/ 323963 w 666216"/>
              <a:gd name="connsiteY0" fmla="*/ 110300 h 617606"/>
              <a:gd name="connsiteX1" fmla="*/ 457359 w 666216"/>
              <a:gd name="connsiteY1" fmla="*/ 37252 h 617606"/>
              <a:gd name="connsiteX2" fmla="*/ 663807 w 666216"/>
              <a:gd name="connsiteY2" fmla="*/ 457479 h 617606"/>
              <a:gd name="connsiteX3" fmla="*/ 323963 w 666216"/>
              <a:gd name="connsiteY3" fmla="*/ 457479 h 617606"/>
              <a:gd name="connsiteX4" fmla="*/ 323963 w 666216"/>
              <a:gd name="connsiteY4" fmla="*/ 110300 h 617606"/>
              <a:gd name="connsiteX0" fmla="*/ 0 w 666216"/>
              <a:gd name="connsiteY0" fmla="*/ 390732 h 617606"/>
              <a:gd name="connsiteX1" fmla="*/ 67551 w 666216"/>
              <a:gd name="connsiteY1" fmla="*/ 191436 h 617606"/>
              <a:gd name="connsiteX2" fmla="*/ 305761 w 666216"/>
              <a:gd name="connsiteY2" fmla="*/ 10276 h 617606"/>
              <a:gd name="connsiteX3" fmla="*/ 470919 w 666216"/>
              <a:gd name="connsiteY3" fmla="*/ 128354 h 617606"/>
              <a:gd name="connsiteX4" fmla="*/ 665250 w 666216"/>
              <a:gd name="connsiteY4" fmla="*/ 617606 h 617606"/>
              <a:gd name="connsiteX0" fmla="*/ 323963 w 674188"/>
              <a:gd name="connsiteY0" fmla="*/ 110300 h 617606"/>
              <a:gd name="connsiteX1" fmla="*/ 457359 w 674188"/>
              <a:gd name="connsiteY1" fmla="*/ 37252 h 617606"/>
              <a:gd name="connsiteX2" fmla="*/ 578398 w 674188"/>
              <a:gd name="connsiteY2" fmla="*/ 264748 h 617606"/>
              <a:gd name="connsiteX3" fmla="*/ 663807 w 674188"/>
              <a:gd name="connsiteY3" fmla="*/ 457479 h 617606"/>
              <a:gd name="connsiteX4" fmla="*/ 323963 w 674188"/>
              <a:gd name="connsiteY4" fmla="*/ 457479 h 617606"/>
              <a:gd name="connsiteX5" fmla="*/ 323963 w 674188"/>
              <a:gd name="connsiteY5" fmla="*/ 110300 h 617606"/>
              <a:gd name="connsiteX0" fmla="*/ 0 w 674188"/>
              <a:gd name="connsiteY0" fmla="*/ 390732 h 617606"/>
              <a:gd name="connsiteX1" fmla="*/ 67551 w 674188"/>
              <a:gd name="connsiteY1" fmla="*/ 191436 h 617606"/>
              <a:gd name="connsiteX2" fmla="*/ 305761 w 674188"/>
              <a:gd name="connsiteY2" fmla="*/ 10276 h 617606"/>
              <a:gd name="connsiteX3" fmla="*/ 470919 w 674188"/>
              <a:gd name="connsiteY3" fmla="*/ 128354 h 617606"/>
              <a:gd name="connsiteX4" fmla="*/ 665250 w 674188"/>
              <a:gd name="connsiteY4" fmla="*/ 617606 h 617606"/>
              <a:gd name="connsiteX0" fmla="*/ 323963 w 674737"/>
              <a:gd name="connsiteY0" fmla="*/ 110300 h 617606"/>
              <a:gd name="connsiteX1" fmla="*/ 457359 w 674737"/>
              <a:gd name="connsiteY1" fmla="*/ 37252 h 617606"/>
              <a:gd name="connsiteX2" fmla="*/ 584713 w 674737"/>
              <a:gd name="connsiteY2" fmla="*/ 234025 h 617606"/>
              <a:gd name="connsiteX3" fmla="*/ 663807 w 674737"/>
              <a:gd name="connsiteY3" fmla="*/ 457479 h 617606"/>
              <a:gd name="connsiteX4" fmla="*/ 323963 w 674737"/>
              <a:gd name="connsiteY4" fmla="*/ 457479 h 617606"/>
              <a:gd name="connsiteX5" fmla="*/ 323963 w 674737"/>
              <a:gd name="connsiteY5" fmla="*/ 110300 h 617606"/>
              <a:gd name="connsiteX0" fmla="*/ 0 w 674737"/>
              <a:gd name="connsiteY0" fmla="*/ 390732 h 617606"/>
              <a:gd name="connsiteX1" fmla="*/ 67551 w 674737"/>
              <a:gd name="connsiteY1" fmla="*/ 191436 h 617606"/>
              <a:gd name="connsiteX2" fmla="*/ 305761 w 674737"/>
              <a:gd name="connsiteY2" fmla="*/ 10276 h 617606"/>
              <a:gd name="connsiteX3" fmla="*/ 470919 w 674737"/>
              <a:gd name="connsiteY3" fmla="*/ 128354 h 617606"/>
              <a:gd name="connsiteX4" fmla="*/ 665250 w 674737"/>
              <a:gd name="connsiteY4" fmla="*/ 617606 h 617606"/>
              <a:gd name="connsiteX0" fmla="*/ 323963 w 674737"/>
              <a:gd name="connsiteY0" fmla="*/ 110300 h 699423"/>
              <a:gd name="connsiteX1" fmla="*/ 457359 w 674737"/>
              <a:gd name="connsiteY1" fmla="*/ 37252 h 699423"/>
              <a:gd name="connsiteX2" fmla="*/ 584713 w 674737"/>
              <a:gd name="connsiteY2" fmla="*/ 234025 h 699423"/>
              <a:gd name="connsiteX3" fmla="*/ 663807 w 674737"/>
              <a:gd name="connsiteY3" fmla="*/ 457479 h 699423"/>
              <a:gd name="connsiteX4" fmla="*/ 323963 w 674737"/>
              <a:gd name="connsiteY4" fmla="*/ 457479 h 699423"/>
              <a:gd name="connsiteX5" fmla="*/ 323963 w 674737"/>
              <a:gd name="connsiteY5" fmla="*/ 110300 h 699423"/>
              <a:gd name="connsiteX0" fmla="*/ 0 w 674737"/>
              <a:gd name="connsiteY0" fmla="*/ 390732 h 699423"/>
              <a:gd name="connsiteX1" fmla="*/ 67551 w 674737"/>
              <a:gd name="connsiteY1" fmla="*/ 191436 h 699423"/>
              <a:gd name="connsiteX2" fmla="*/ 305761 w 674737"/>
              <a:gd name="connsiteY2" fmla="*/ 10276 h 699423"/>
              <a:gd name="connsiteX3" fmla="*/ 470919 w 674737"/>
              <a:gd name="connsiteY3" fmla="*/ 128354 h 699423"/>
              <a:gd name="connsiteX4" fmla="*/ 655003 w 674737"/>
              <a:gd name="connsiteY4" fmla="*/ 699422 h 699423"/>
              <a:gd name="connsiteX0" fmla="*/ 323963 w 674737"/>
              <a:gd name="connsiteY0" fmla="*/ 110300 h 699423"/>
              <a:gd name="connsiteX1" fmla="*/ 457359 w 674737"/>
              <a:gd name="connsiteY1" fmla="*/ 37252 h 699423"/>
              <a:gd name="connsiteX2" fmla="*/ 584713 w 674737"/>
              <a:gd name="connsiteY2" fmla="*/ 234025 h 699423"/>
              <a:gd name="connsiteX3" fmla="*/ 663807 w 674737"/>
              <a:gd name="connsiteY3" fmla="*/ 457479 h 699423"/>
              <a:gd name="connsiteX4" fmla="*/ 323963 w 674737"/>
              <a:gd name="connsiteY4" fmla="*/ 457479 h 699423"/>
              <a:gd name="connsiteX5" fmla="*/ 323963 w 674737"/>
              <a:gd name="connsiteY5" fmla="*/ 110300 h 699423"/>
              <a:gd name="connsiteX0" fmla="*/ 0 w 674737"/>
              <a:gd name="connsiteY0" fmla="*/ 390732 h 699423"/>
              <a:gd name="connsiteX1" fmla="*/ 67551 w 674737"/>
              <a:gd name="connsiteY1" fmla="*/ 191436 h 699423"/>
              <a:gd name="connsiteX2" fmla="*/ 305761 w 674737"/>
              <a:gd name="connsiteY2" fmla="*/ 10276 h 699423"/>
              <a:gd name="connsiteX3" fmla="*/ 470919 w 674737"/>
              <a:gd name="connsiteY3" fmla="*/ 128354 h 699423"/>
              <a:gd name="connsiteX4" fmla="*/ 588355 w 674737"/>
              <a:gd name="connsiteY4" fmla="*/ 404194 h 699423"/>
              <a:gd name="connsiteX5" fmla="*/ 655003 w 674737"/>
              <a:gd name="connsiteY5" fmla="*/ 699422 h 699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4737" h="699423" stroke="0" extrusionOk="0">
                <a:moveTo>
                  <a:pt x="323963" y="110300"/>
                </a:moveTo>
                <a:cubicBezTo>
                  <a:pt x="348843" y="53792"/>
                  <a:pt x="400718" y="-20611"/>
                  <a:pt x="457359" y="37252"/>
                </a:cubicBezTo>
                <a:cubicBezTo>
                  <a:pt x="498510" y="61858"/>
                  <a:pt x="550305" y="163987"/>
                  <a:pt x="584713" y="234025"/>
                </a:cubicBezTo>
                <a:cubicBezTo>
                  <a:pt x="619121" y="304063"/>
                  <a:pt x="704958" y="424221"/>
                  <a:pt x="663807" y="457479"/>
                </a:cubicBezTo>
                <a:lnTo>
                  <a:pt x="323963" y="457479"/>
                </a:lnTo>
                <a:lnTo>
                  <a:pt x="323963" y="110300"/>
                </a:lnTo>
                <a:close/>
              </a:path>
              <a:path w="674737" h="699423" fill="none">
                <a:moveTo>
                  <a:pt x="0" y="390732"/>
                </a:moveTo>
                <a:cubicBezTo>
                  <a:pt x="19199" y="365452"/>
                  <a:pt x="43552" y="223037"/>
                  <a:pt x="67551" y="191436"/>
                </a:cubicBezTo>
                <a:cubicBezTo>
                  <a:pt x="113218" y="135407"/>
                  <a:pt x="205327" y="-44578"/>
                  <a:pt x="305761" y="10276"/>
                </a:cubicBezTo>
                <a:cubicBezTo>
                  <a:pt x="369813" y="12736"/>
                  <a:pt x="411245" y="53820"/>
                  <a:pt x="470919" y="128354"/>
                </a:cubicBezTo>
                <a:cubicBezTo>
                  <a:pt x="517030" y="196150"/>
                  <a:pt x="557674" y="309016"/>
                  <a:pt x="588355" y="404194"/>
                </a:cubicBezTo>
                <a:cubicBezTo>
                  <a:pt x="619036" y="499372"/>
                  <a:pt x="642907" y="652360"/>
                  <a:pt x="655003" y="699422"/>
                </a:cubicBezTo>
              </a:path>
            </a:pathLst>
          </a:custGeom>
          <a:ln w="28575">
            <a:solidFill>
              <a:srgbClr val="00B050"/>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51908BF3-0B17-3E4A-9859-AA59A93FFCCB}"/>
                  </a:ext>
                </a:extLst>
              </p:cNvPr>
              <p:cNvSpPr txBox="1">
                <a:spLocks/>
              </p:cNvSpPr>
              <p:nvPr/>
            </p:nvSpPr>
            <p:spPr>
              <a:xfrm>
                <a:off x="6604478" y="4782297"/>
                <a:ext cx="2863247" cy="1740333"/>
              </a:xfrm>
              <a:prstGeom prst="rect">
                <a:avLst/>
              </a:prstGeom>
            </p:spPr>
            <p:txBody>
              <a:bodyPr vert="horz" lIns="91440" tIns="45720" rIns="91440" bIns="45720" rtlCol="0">
                <a:no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anose="05000000000000000000" pitchFamily="2" charset="2"/>
                  <a:buChar char="Ø"/>
                  <a:defRPr sz="2800" kern="1200">
                    <a:solidFill>
                      <a:schemeClr val="tx1"/>
                    </a:solidFill>
                    <a:latin typeface="Calibri" panose="020F0502020204030204" pitchFamily="34" charset="0"/>
                    <a:ea typeface="+mn-ea"/>
                    <a:cs typeface="Calibri" panose="020F0502020204030204" pitchFamily="34" charset="0"/>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charset="2"/>
                  <a:buChar char="Ø"/>
                  <a:defRPr sz="2600" kern="1200">
                    <a:solidFill>
                      <a:schemeClr val="tx1"/>
                    </a:solidFill>
                    <a:latin typeface="Calibri" charset="0"/>
                    <a:ea typeface="Calibri" charset="0"/>
                    <a:cs typeface="Calibri" charset="0"/>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2600" kern="1200">
                    <a:solidFill>
                      <a:schemeClr val="tx1"/>
                    </a:solidFill>
                    <a:latin typeface="Calibri" charset="0"/>
                    <a:ea typeface="Calibri" charset="0"/>
                    <a:cs typeface="Calibri" charset="0"/>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2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2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pPr marL="0" indent="0" algn="ctr">
                  <a:buNone/>
                </a:pPr>
                <a14:m>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oMath>
                </a14:m>
                <a:r>
                  <a:rPr lang="en-US" b="0" dirty="0"/>
                  <a:t> house or townhouse?</a:t>
                </a:r>
              </a:p>
              <a:p>
                <a:pPr marL="0" indent="0">
                  <a:buNone/>
                </a:pPr>
                <a:endParaRPr lang="en-US" dirty="0"/>
              </a:p>
            </p:txBody>
          </p:sp>
        </mc:Choice>
        <mc:Fallback xmlns="">
          <p:sp>
            <p:nvSpPr>
              <p:cNvPr id="10" name="Content Placeholder 2">
                <a:extLst>
                  <a:ext uri="{FF2B5EF4-FFF2-40B4-BE49-F238E27FC236}">
                    <a16:creationId xmlns:a16="http://schemas.microsoft.com/office/drawing/2014/main" id="{51908BF3-0B17-3E4A-9859-AA59A93FFCCB}"/>
                  </a:ext>
                </a:extLst>
              </p:cNvPr>
              <p:cNvSpPr txBox="1">
                <a:spLocks noRot="1" noChangeAspect="1" noMove="1" noResize="1" noEditPoints="1" noAdjustHandles="1" noChangeArrowheads="1" noChangeShapeType="1" noTextEdit="1"/>
              </p:cNvSpPr>
              <p:nvPr/>
            </p:nvSpPr>
            <p:spPr>
              <a:xfrm>
                <a:off x="6604478" y="4782297"/>
                <a:ext cx="2863247" cy="1740333"/>
              </a:xfrm>
              <a:prstGeom prst="rect">
                <a:avLst/>
              </a:prstGeom>
              <a:blipFill>
                <a:blip r:embed="rId5"/>
                <a:stretch>
                  <a:fillRect t="-5797"/>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07B44C8F-F18D-3E4A-93C9-2F47AE2A908E}"/>
              </a:ext>
            </a:extLst>
          </p:cNvPr>
          <p:cNvSpPr txBox="1"/>
          <p:nvPr/>
        </p:nvSpPr>
        <p:spPr>
          <a:xfrm>
            <a:off x="5130140" y="4536374"/>
            <a:ext cx="288377" cy="369332"/>
          </a:xfrm>
          <a:prstGeom prst="rect">
            <a:avLst/>
          </a:prstGeom>
          <a:solidFill>
            <a:schemeClr val="bg1"/>
          </a:solidFill>
        </p:spPr>
        <p:txBody>
          <a:bodyPr wrap="square" rtlCol="0">
            <a:spAutoFit/>
          </a:bodyPr>
          <a:lstStyle/>
          <a:p>
            <a:endParaRPr lang="en-US" dirty="0"/>
          </a:p>
        </p:txBody>
      </p:sp>
      <p:cxnSp>
        <p:nvCxnSpPr>
          <p:cNvPr id="12" name="Straight Connector 11">
            <a:extLst>
              <a:ext uri="{FF2B5EF4-FFF2-40B4-BE49-F238E27FC236}">
                <a16:creationId xmlns:a16="http://schemas.microsoft.com/office/drawing/2014/main" id="{846351B5-E2F7-2F4D-B2EF-552C2B873F73}"/>
              </a:ext>
            </a:extLst>
          </p:cNvPr>
          <p:cNvCxnSpPr>
            <a:cxnSpLocks/>
          </p:cNvCxnSpPr>
          <p:nvPr/>
        </p:nvCxnSpPr>
        <p:spPr>
          <a:xfrm flipV="1">
            <a:off x="2731325" y="4976277"/>
            <a:ext cx="3636357" cy="922936"/>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3" name="Content Placeholder 2">
            <a:extLst>
              <a:ext uri="{FF2B5EF4-FFF2-40B4-BE49-F238E27FC236}">
                <a16:creationId xmlns:a16="http://schemas.microsoft.com/office/drawing/2014/main" id="{60C19785-700E-2F46-A3DE-21CC35345579}"/>
              </a:ext>
            </a:extLst>
          </p:cNvPr>
          <p:cNvSpPr txBox="1">
            <a:spLocks/>
          </p:cNvSpPr>
          <p:nvPr/>
        </p:nvSpPr>
        <p:spPr>
          <a:xfrm>
            <a:off x="75614" y="5652463"/>
            <a:ext cx="2275700" cy="1740333"/>
          </a:xfrm>
          <a:prstGeom prst="rect">
            <a:avLst/>
          </a:prstGeom>
        </p:spPr>
        <p:txBody>
          <a:bodyPr vert="horz" lIns="91440" tIns="45720" rIns="91440" bIns="45720" rtlCol="0">
            <a:no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anose="05000000000000000000" pitchFamily="2" charset="2"/>
              <a:buChar char="Ø"/>
              <a:defRPr sz="2800" kern="1200">
                <a:solidFill>
                  <a:schemeClr val="tx1"/>
                </a:solidFill>
                <a:latin typeface="Calibri" panose="020F0502020204030204" pitchFamily="34" charset="0"/>
                <a:ea typeface="+mn-ea"/>
                <a:cs typeface="Calibri" panose="020F0502020204030204" pitchFamily="34" charset="0"/>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charset="2"/>
              <a:buChar char="Ø"/>
              <a:defRPr sz="2600" kern="1200">
                <a:solidFill>
                  <a:schemeClr val="tx1"/>
                </a:solidFill>
                <a:latin typeface="Calibri" charset="0"/>
                <a:ea typeface="Calibri" charset="0"/>
                <a:cs typeface="Calibri" charset="0"/>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2600" kern="1200">
                <a:solidFill>
                  <a:schemeClr val="tx1"/>
                </a:solidFill>
                <a:latin typeface="Calibri" charset="0"/>
                <a:ea typeface="Calibri" charset="0"/>
                <a:cs typeface="Calibri" charset="0"/>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2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2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pPr marL="0" indent="0">
              <a:buNone/>
            </a:pPr>
            <a:r>
              <a:rPr lang="en-US" dirty="0"/>
              <a:t>Lecture 3&amp;4: classification</a:t>
            </a:r>
          </a:p>
        </p:txBody>
      </p:sp>
    </p:spTree>
    <p:extLst>
      <p:ext uri="{BB962C8B-B14F-4D97-AF65-F5344CB8AC3E}">
        <p14:creationId xmlns:p14="http://schemas.microsoft.com/office/powerpoint/2010/main" val="3036460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hidden"/>
                                      </p:to>
                                    </p:set>
                                  </p:childTnLst>
                                </p:cTn>
                              </p:par>
                              <p:par>
                                <p:cTn id="21" presetID="1"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1" grpId="0" animBg="1"/>
      <p:bldP spid="13" grpId="0"/>
    </p:bldLst>
  </p:timing>
</p:sld>
</file>

<file path=ppt/theme/theme1.xml><?xml version="1.0" encoding="utf-8"?>
<a:theme xmlns:a="http://schemas.openxmlformats.org/drawingml/2006/main" name="1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6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1_Custom Design</Template>
  <TotalTime>10179</TotalTime>
  <Words>690</Words>
  <Application>Microsoft Macintosh PowerPoint</Application>
  <PresentationFormat>On-screen Show (4:3)</PresentationFormat>
  <Paragraphs>106</Paragraphs>
  <Slides>22</Slides>
  <Notes>1</Notes>
  <HiddenSlides>0</HiddenSlides>
  <MMClips>0</MMClips>
  <ScaleCrop>false</ScaleCrop>
  <HeadingPairs>
    <vt:vector size="6" baseType="variant">
      <vt:variant>
        <vt:lpstr>Fonts Used</vt:lpstr>
      </vt:variant>
      <vt:variant>
        <vt:i4>5</vt:i4>
      </vt:variant>
      <vt:variant>
        <vt:lpstr>Theme</vt:lpstr>
      </vt:variant>
      <vt:variant>
        <vt:i4>5</vt:i4>
      </vt:variant>
      <vt:variant>
        <vt:lpstr>Slide Titles</vt:lpstr>
      </vt:variant>
      <vt:variant>
        <vt:i4>22</vt:i4>
      </vt:variant>
    </vt:vector>
  </HeadingPairs>
  <TitlesOfParts>
    <vt:vector size="32" baseType="lpstr">
      <vt:lpstr>Chronicle Text G1 Roman</vt:lpstr>
      <vt:lpstr>Arial</vt:lpstr>
      <vt:lpstr>Calibri</vt:lpstr>
      <vt:lpstr>Cambria Math</vt:lpstr>
      <vt:lpstr>Wingdings</vt:lpstr>
      <vt:lpstr>1_Custom Design</vt:lpstr>
      <vt:lpstr>Custom Design</vt:lpstr>
      <vt:lpstr>6_Office Theme</vt:lpstr>
      <vt:lpstr>1_Office Theme</vt:lpstr>
      <vt:lpstr>3_Office Theme</vt:lpstr>
      <vt:lpstr>Lecture 3 Overview of Machine Learning and AI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Yu Zhang</dc:creator>
  <cp:lastModifiedBy>Yu Zhang</cp:lastModifiedBy>
  <cp:revision>79</cp:revision>
  <dcterms:created xsi:type="dcterms:W3CDTF">2021-05-19T03:06:24Z</dcterms:created>
  <dcterms:modified xsi:type="dcterms:W3CDTF">2021-05-28T15:50:55Z</dcterms:modified>
</cp:coreProperties>
</file>